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6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7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8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9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0.xml" ContentType="application/vnd.openxmlformats-officedocument.them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11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1"/>
    <p:sldMasterId id="2147483871" r:id="rId2"/>
    <p:sldMasterId id="2147483934" r:id="rId3"/>
    <p:sldMasterId id="2147483973" r:id="rId4"/>
    <p:sldMasterId id="2147483978" r:id="rId5"/>
    <p:sldMasterId id="2147483983" r:id="rId6"/>
    <p:sldMasterId id="2147483988" r:id="rId7"/>
    <p:sldMasterId id="2147483993" r:id="rId8"/>
    <p:sldMasterId id="2147483998" r:id="rId9"/>
    <p:sldMasterId id="2147484003" r:id="rId10"/>
    <p:sldMasterId id="2147484008" r:id="rId11"/>
    <p:sldMasterId id="2147484013" r:id="rId12"/>
    <p:sldMasterId id="2147484083" r:id="rId13"/>
  </p:sldMasterIdLst>
  <p:notesMasterIdLst>
    <p:notesMasterId r:id="rId15"/>
  </p:notesMasterIdLst>
  <p:handoutMasterIdLst>
    <p:handoutMasterId r:id="rId16"/>
  </p:handoutMasterIdLst>
  <p:sldIdLst>
    <p:sldId id="257" r:id="rId14"/>
  </p:sldIdLst>
  <p:sldSz cx="9906000" cy="6858000" type="A4"/>
  <p:notesSz cx="6797675" cy="9928225"/>
  <p:defaultTextStyle>
    <a:defPPr>
      <a:defRPr lang="ru-RU"/>
    </a:defPPr>
    <a:lvl1pPr marL="0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1pPr>
    <a:lvl2pPr marL="478912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2pPr>
    <a:lvl3pPr marL="957824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3pPr>
    <a:lvl4pPr marL="1436736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4pPr>
    <a:lvl5pPr marL="1915648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5pPr>
    <a:lvl6pPr marL="2394560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6pPr>
    <a:lvl7pPr marL="2873472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7pPr>
    <a:lvl8pPr marL="3352384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8pPr>
    <a:lvl9pPr marL="3831296" algn="l" defTabSz="957824" rtl="0" eaLnBrk="1" latinLnBrk="0" hangingPunct="1">
      <a:defRPr sz="19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90" userDrawn="1">
          <p15:clr>
            <a:srgbClr val="A4A3A4"/>
          </p15:clr>
        </p15:guide>
        <p15:guide id="2" orient="horz" pos="2332" userDrawn="1">
          <p15:clr>
            <a:srgbClr val="A4A3A4"/>
          </p15:clr>
        </p15:guide>
        <p15:guide id="3" pos="337" userDrawn="1">
          <p15:clr>
            <a:srgbClr val="A4A3A4"/>
          </p15:clr>
        </p15:guide>
        <p15:guide id="4" pos="3120" userDrawn="1">
          <p15:clr>
            <a:srgbClr val="A4A3A4"/>
          </p15:clr>
        </p15:guide>
        <p15:guide id="5" pos="4033" userDrawn="1">
          <p15:clr>
            <a:srgbClr val="A4A3A4"/>
          </p15:clr>
        </p15:guide>
        <p15:guide id="6" pos="2468" userDrawn="1">
          <p15:clr>
            <a:srgbClr val="A4A3A4"/>
          </p15:clr>
        </p15:guide>
        <p15:guide id="7" pos="3293" userDrawn="1">
          <p15:clr>
            <a:srgbClr val="A4A3A4"/>
          </p15:clr>
        </p15:guide>
        <p15:guide id="8" pos="5932" userDrawn="1">
          <p15:clr>
            <a:srgbClr val="A4A3A4"/>
          </p15:clr>
        </p15:guide>
        <p15:guide id="9" pos="5859" userDrawn="1">
          <p15:clr>
            <a:srgbClr val="A4A3A4"/>
          </p15:clr>
        </p15:guide>
        <p15:guide id="10" pos="2802" userDrawn="1">
          <p15:clr>
            <a:srgbClr val="A4A3A4"/>
          </p15:clr>
        </p15:guide>
        <p15:guide id="11" pos="35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537F23"/>
    <a:srgbClr val="76B531"/>
    <a:srgbClr val="131008"/>
    <a:srgbClr val="7D71A3"/>
    <a:srgbClr val="52B9E1"/>
    <a:srgbClr val="467DB5"/>
    <a:srgbClr val="955F98"/>
    <a:srgbClr val="7D71A1"/>
    <a:srgbClr val="7D7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35" autoAdjust="0"/>
    <p:restoredTop sz="94434" autoAdjust="0"/>
  </p:normalViewPr>
  <p:slideViewPr>
    <p:cSldViewPr>
      <p:cViewPr>
        <p:scale>
          <a:sx n="89" d="100"/>
          <a:sy n="89" d="100"/>
        </p:scale>
        <p:origin x="-302" y="77"/>
      </p:cViewPr>
      <p:guideLst>
        <p:guide orient="horz" pos="4190"/>
        <p:guide orient="horz" pos="2332"/>
        <p:guide pos="337"/>
        <p:guide pos="3120"/>
        <p:guide pos="4033"/>
        <p:guide pos="2468"/>
        <p:guide pos="3293"/>
        <p:guide pos="5932"/>
        <p:guide pos="5859"/>
        <p:guide pos="2802"/>
        <p:guide pos="3512"/>
      </p:guideLst>
    </p:cSldViewPr>
  </p:slideViewPr>
  <p:outlineViewPr>
    <p:cViewPr>
      <p:scale>
        <a:sx n="33" d="100"/>
        <a:sy n="33" d="100"/>
      </p:scale>
      <p:origin x="0" y="35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3EFE8F48-518E-45D7-8E2F-81EAFEDACB4B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D3D3AAB1-C1C3-40FB-A831-6BB6913BE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827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116E73D2-0DB3-4D3F-BA46-2F6089FCDCA0}" type="datetimeFigureOut">
              <a:rPr lang="ru-RU" smtClean="0"/>
              <a:t>12.03.2020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4AEBD501-1932-4DA5-A84C-37914F66083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2145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1pPr>
    <a:lvl2pPr marL="437083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2pPr>
    <a:lvl3pPr marL="874166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3pPr>
    <a:lvl4pPr marL="1311250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4pPr>
    <a:lvl5pPr marL="1748333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5pPr>
    <a:lvl6pPr marL="2185416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6pPr>
    <a:lvl7pPr marL="2622499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7pPr>
    <a:lvl8pPr marL="3059582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8pPr>
    <a:lvl9pPr marL="3496666" algn="l" defTabSz="874166" rtl="0" eaLnBrk="1" latinLnBrk="0" hangingPunct="1">
      <a:defRPr sz="114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CC04DF62-F420-43AB-A9CC-EA7816D82A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75D942-B88C-4363-9888-E52559BCBE0E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0242" name="Образ слайда 1">
            <a:extLst>
              <a:ext uri="{FF2B5EF4-FFF2-40B4-BE49-F238E27FC236}">
                <a16:creationId xmlns="" xmlns:a16="http://schemas.microsoft.com/office/drawing/2014/main" id="{D9D9F5E6-3755-44EB-A8B5-BCF9112D8BD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525463" y="571500"/>
            <a:ext cx="5810250" cy="4024313"/>
          </a:xfrm>
          <a:ln/>
        </p:spPr>
      </p:sp>
      <p:sp>
        <p:nvSpPr>
          <p:cNvPr id="10243" name="Заметки 2">
            <a:extLst>
              <a:ext uri="{FF2B5EF4-FFF2-40B4-BE49-F238E27FC236}">
                <a16:creationId xmlns="" xmlns:a16="http://schemas.microsoft.com/office/drawing/2014/main" id="{698C1D87-E3FC-4357-BCED-915832EC2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5625" y="4913313"/>
            <a:ext cx="5843588" cy="227012"/>
          </a:xfrm>
        </p:spPr>
        <p:txBody>
          <a:bodyPr lIns="0" tIns="0" rIns="0" bIns="0">
            <a:spAutoFit/>
          </a:bodyPr>
          <a:lstStyle/>
          <a:p>
            <a:pPr defTabSz="895350"/>
            <a:endParaRPr lang="ru-RU" altLang="ru-RU"/>
          </a:p>
        </p:txBody>
      </p:sp>
      <p:sp>
        <p:nvSpPr>
          <p:cNvPr id="10244" name="Номер слайда 3">
            <a:extLst>
              <a:ext uri="{FF2B5EF4-FFF2-40B4-BE49-F238E27FC236}">
                <a16:creationId xmlns="" xmlns:a16="http://schemas.microsoft.com/office/drawing/2014/main" id="{F9A4004B-1BC8-4F39-B0A4-F7724FA7F51A}"/>
              </a:ext>
            </a:extLst>
          </p:cNvPr>
          <p:cNvSpPr txBox="1">
            <a:spLocks noGrp="1"/>
          </p:cNvSpPr>
          <p:nvPr/>
        </p:nvSpPr>
        <p:spPr bwMode="auto">
          <a:xfrm>
            <a:off x="6119813" y="8794750"/>
            <a:ext cx="544512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3CFCA269-56E2-409B-9E2D-828596608DD0}" type="slidenum">
              <a:rPr lang="ru-RU" altLang="ru-RU" sz="1200">
                <a:solidFill>
                  <a:srgbClr val="000000"/>
                </a:solidFill>
              </a:rPr>
              <a:pPr algn="r"/>
              <a:t>1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Master" Target="../slideMasters/slideMaster4.xml"/><Relationship Id="rId7" Type="http://schemas.openxmlformats.org/officeDocument/2006/relationships/image" Target="../media/image16.png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14.png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Master" Target="../slideMasters/slideMaster5.xml"/><Relationship Id="rId7" Type="http://schemas.openxmlformats.org/officeDocument/2006/relationships/image" Target="../media/image16.png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4.png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Master" Target="../slideMasters/slideMaster6.xml"/><Relationship Id="rId7" Type="http://schemas.openxmlformats.org/officeDocument/2006/relationships/image" Target="../media/image16.png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4.png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Master" Target="../slideMasters/slideMaster7.xml"/><Relationship Id="rId7" Type="http://schemas.openxmlformats.org/officeDocument/2006/relationships/image" Target="../media/image16.png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4.png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Master" Target="../slideMasters/slideMaster8.xml"/><Relationship Id="rId7" Type="http://schemas.openxmlformats.org/officeDocument/2006/relationships/image" Target="../media/image16.png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4.png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Master" Target="../slideMasters/slideMaster9.xml"/><Relationship Id="rId7" Type="http://schemas.openxmlformats.org/officeDocument/2006/relationships/image" Target="../media/image16.png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4.png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Master" Target="../slideMasters/slideMaster10.xml"/><Relationship Id="rId7" Type="http://schemas.openxmlformats.org/officeDocument/2006/relationships/image" Target="../media/image16.png"/><Relationship Id="rId2" Type="http://schemas.openxmlformats.org/officeDocument/2006/relationships/tags" Target="../tags/tag1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4.png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Master" Target="../slideMasters/slideMaster11.xml"/><Relationship Id="rId7" Type="http://schemas.openxmlformats.org/officeDocument/2006/relationships/image" Target="../media/image16.png"/><Relationship Id="rId2" Type="http://schemas.openxmlformats.org/officeDocument/2006/relationships/tags" Target="../tags/tag16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4.png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Master" Target="../slideMasters/slideMaster12.xml"/><Relationship Id="rId7" Type="http://schemas.openxmlformats.org/officeDocument/2006/relationships/image" Target="../media/image16.png"/><Relationship Id="rId2" Type="http://schemas.openxmlformats.org/officeDocument/2006/relationships/tags" Target="../tags/tag18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.emf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4.png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3843" y="2181253"/>
            <a:ext cx="8970433" cy="1031875"/>
          </a:xfrm>
          <a:ln/>
        </p:spPr>
        <p:txBody>
          <a:bodyPr/>
          <a:lstStyle>
            <a:lvl1pPr>
              <a:lnSpc>
                <a:spcPct val="130000"/>
              </a:lnSpc>
              <a:defRPr sz="2952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3856" y="3284541"/>
            <a:ext cx="4055268" cy="649287"/>
          </a:xfrm>
          <a:ln/>
        </p:spPr>
        <p:txBody>
          <a:bodyPr anchor="ctr"/>
          <a:lstStyle>
            <a:lvl1pPr marL="0" indent="0">
              <a:buFontTx/>
              <a:buNone/>
              <a:defRPr sz="1429" b="1">
                <a:solidFill>
                  <a:schemeClr val="accent4"/>
                </a:solidFill>
              </a:defRPr>
            </a:lvl1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72435359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3pPr>
              <a:defRPr>
                <a:latin typeface="Microsoft Sans Serif"/>
                <a:cs typeface="Microsoft Sans Serif"/>
              </a:defRPr>
            </a:lvl3pPr>
            <a:lvl4pPr>
              <a:defRPr>
                <a:latin typeface="Microsoft Sans Serif"/>
                <a:cs typeface="Microsoft Sans Serif"/>
              </a:defRPr>
            </a:lvl4pPr>
            <a:lvl5pPr>
              <a:defRPr>
                <a:latin typeface="Microsoft Sans Serif"/>
                <a:cs typeface="Microsoft Sans Serif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5E621-2423-45DF-8B26-56147C111484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65521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53838" y="1124744"/>
            <a:ext cx="2280443" cy="5184576"/>
          </a:xfrm>
        </p:spPr>
        <p:txBody>
          <a:bodyPr vert="eaVert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7345" y="1124744"/>
            <a:ext cx="6681390" cy="5184576"/>
          </a:xfrm>
        </p:spPr>
        <p:txBody>
          <a:bodyPr vert="eaVert"/>
          <a:lstStyle>
            <a:lvl3pPr>
              <a:defRPr>
                <a:latin typeface="Microsoft Sans Serif"/>
                <a:cs typeface="Microsoft Sans Serif"/>
              </a:defRPr>
            </a:lvl3pPr>
            <a:lvl4pPr>
              <a:defRPr>
                <a:latin typeface="Microsoft Sans Serif"/>
                <a:cs typeface="Microsoft Sans Serif"/>
              </a:defRPr>
            </a:lvl4pPr>
            <a:lvl5pPr>
              <a:defRPr>
                <a:latin typeface="Microsoft Sans Serif"/>
                <a:cs typeface="Microsoft Sans Serif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85598-2C0F-4DCA-970D-4CEA01143909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38286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918279" y="349866"/>
            <a:ext cx="1037143" cy="146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54155" eaLnBrk="1" hangingPunct="1">
              <a:defRPr/>
            </a:pPr>
            <a:r>
              <a:rPr lang="ru-RU" sz="952" b="1" dirty="0">
                <a:solidFill>
                  <a:srgbClr val="414142"/>
                </a:solidFill>
                <a:latin typeface="Microsoft Sans Serif"/>
                <a:cs typeface="Microsoft Sans Serif"/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332171" y="37255"/>
            <a:ext cx="326397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54155" eaLnBrk="1" hangingPunct="1">
              <a:defRPr/>
            </a:pPr>
            <a:endParaRPr lang="ru-RU" sz="857" dirty="0">
              <a:solidFill>
                <a:srgbClr val="414142"/>
              </a:solidFill>
              <a:latin typeface="Microsoft Sans Serif"/>
              <a:cs typeface="Microsoft Sans Serif"/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918280" y="508601"/>
            <a:ext cx="2991203" cy="146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54155" eaLnBrk="1" hangingPunct="1">
              <a:defRPr/>
            </a:pPr>
            <a:r>
              <a:rPr lang="en-US" sz="952" dirty="0">
                <a:solidFill>
                  <a:srgbClr val="414142"/>
                </a:solidFill>
                <a:latin typeface="Microsoft Sans Serif"/>
                <a:cs typeface="Microsoft Sans Serif"/>
              </a:rPr>
              <a:t>Last Modified 25.04.2014 19:06 Russian Standard Time</a:t>
            </a:r>
            <a:endParaRPr lang="ru-RU" sz="952" dirty="0">
              <a:solidFill>
                <a:srgbClr val="414142"/>
              </a:solidFill>
              <a:latin typeface="Microsoft Sans Serif"/>
              <a:cs typeface="Microsoft Sans Serif"/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918280" y="668957"/>
            <a:ext cx="2656176" cy="146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54155" eaLnBrk="1" hangingPunct="1">
              <a:defRPr/>
            </a:pPr>
            <a:r>
              <a:rPr lang="en-US" sz="952" dirty="0">
                <a:solidFill>
                  <a:srgbClr val="414142"/>
                </a:solidFill>
                <a:latin typeface="Microsoft Sans Serif"/>
                <a:cs typeface="Microsoft Sans Serif"/>
              </a:rPr>
              <a:t>Printed 24.04.2014 20:59 Russian Standard Time</a:t>
            </a:r>
            <a:endParaRPr lang="ru-RU" sz="952" dirty="0">
              <a:solidFill>
                <a:srgbClr val="414142"/>
              </a:solidFill>
              <a:latin typeface="Microsoft Sans Serif"/>
              <a:cs typeface="Microsoft Sans Serif"/>
            </a:endParaRPr>
          </a:p>
        </p:txBody>
      </p:sp>
      <p:grpSp>
        <p:nvGrpSpPr>
          <p:cNvPr id="2" name="McK Title Elements"/>
          <p:cNvGrpSpPr>
            <a:grpSpLocks/>
          </p:cNvGrpSpPr>
          <p:nvPr/>
        </p:nvGrpSpPr>
        <p:grpSpPr bwMode="auto">
          <a:xfrm>
            <a:off x="2" y="1"/>
            <a:ext cx="9902490" cy="6859620"/>
            <a:chOff x="0" y="0"/>
            <a:chExt cx="5643" cy="4235"/>
          </a:xfrm>
        </p:grpSpPr>
        <p:sp>
          <p:nvSpPr>
            <p:cNvPr id="9" name="McK Document type" hidden="1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54155" eaLnBrk="1" hangingPunct="1">
                <a:defRPr/>
              </a:pPr>
              <a:r>
                <a:rPr lang="ru-RU" sz="1429" dirty="0">
                  <a:solidFill>
                    <a:srgbClr val="414142"/>
                  </a:solidFill>
                  <a:latin typeface="Microsoft Sans Serif"/>
                  <a:cs typeface="Microsoft Sans Serif"/>
                </a:rPr>
                <a:t>Тип документа</a:t>
              </a:r>
            </a:p>
          </p:txBody>
        </p:sp>
        <p:sp>
          <p:nvSpPr>
            <p:cNvPr id="10" name="McK Date" hidden="1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54155" eaLnBrk="1" hangingPunct="1">
                <a:defRPr/>
              </a:pPr>
              <a:r>
                <a:rPr lang="ru-RU" sz="1429" dirty="0">
                  <a:solidFill>
                    <a:srgbClr val="414142"/>
                  </a:solidFill>
                  <a:latin typeface="Microsoft Sans Serif"/>
                  <a:cs typeface="Microsoft Sans Serif"/>
                </a:rPr>
                <a:t>Дата</a:t>
              </a:r>
            </a:p>
          </p:txBody>
        </p:sp>
        <p:sp>
          <p:nvSpPr>
            <p:cNvPr id="11" name="McK Disclaimer" hidden="1"/>
            <p:cNvSpPr>
              <a:spLocks noChangeArrowheads="1"/>
            </p:cNvSpPr>
            <p:nvPr/>
          </p:nvSpPr>
          <p:spPr bwMode="auto">
            <a:xfrm>
              <a:off x="1663" y="3705"/>
              <a:ext cx="3226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56906" eaLnBrk="0" hangingPunct="0"/>
              <a:r>
                <a:rPr lang="ru-RU" sz="857" dirty="0">
                  <a:solidFill>
                    <a:srgbClr val="414142"/>
                  </a:solidFill>
                  <a:cs typeface="Microsoft Sans Serif"/>
                </a:rPr>
                <a:t>КОНФИДЕНЦИАЛЬНАЯ ИНФОРМАЦИЯ, СОБСТВЕННОСТЬ McKINSEY &amp; COMPANY</a:t>
              </a:r>
            </a:p>
            <a:p>
              <a:pPr defTabSz="856906" eaLnBrk="0" hangingPunct="0"/>
              <a:r>
                <a:rPr lang="ru-RU" sz="857" dirty="0">
                  <a:solidFill>
                    <a:srgbClr val="414142"/>
                  </a:solidFill>
                  <a:cs typeface="Microsoft Sans Serif"/>
                </a:rPr>
                <a:t>Любое использование этого документа без специального разрешения McKinsey &amp; Company строго запрещено</a:t>
              </a:r>
            </a:p>
          </p:txBody>
        </p:sp>
        <p:sp>
          <p:nvSpPr>
            <p:cNvPr id="12" name="TitleBottomPlaceholder" hidden="1"/>
            <p:cNvSpPr>
              <a:spLocks noChangeArrowheads="1"/>
            </p:cNvSpPr>
            <p:nvPr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13" name="TitleTopPlaceholder" hidden="1"/>
            <p:cNvSpPr>
              <a:spLocks noChangeArrowheads="1"/>
            </p:cNvSpPr>
            <p:nvPr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14" name="Rectangle 1189" hidden="1"/>
            <p:cNvSpPr>
              <a:spLocks noChangeArrowheads="1"/>
            </p:cNvSpPr>
            <p:nvPr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</p:grp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066" y="6574546"/>
            <a:ext cx="1809226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208584" y="3175999"/>
            <a:ext cx="5455758" cy="502445"/>
          </a:xfrm>
          <a:prstGeom prst="rect">
            <a:avLst/>
          </a:prstGeom>
        </p:spPr>
        <p:txBody>
          <a:bodyPr/>
          <a:lstStyle>
            <a:lvl1pPr>
              <a:defRPr sz="3429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dirty="0"/>
              <a:t>Click to edit Master title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208584" y="3945699"/>
            <a:ext cx="5455758" cy="241926"/>
          </a:xfrm>
        </p:spPr>
        <p:txBody>
          <a:bodyPr>
            <a:spAutoFit/>
          </a:bodyPr>
          <a:lstStyle>
            <a:lvl1pPr marL="0" indent="0">
              <a:buNone/>
              <a:defRPr sz="1429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  <a:endParaRPr lang="ru-RU" noProof="0" dirty="0"/>
          </a:p>
        </p:txBody>
      </p:sp>
      <p:pic>
        <p:nvPicPr>
          <p:cNvPr id="19" name="Picture 5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96"/>
          <a:stretch/>
        </p:blipFill>
        <p:spPr bwMode="auto">
          <a:xfrm>
            <a:off x="6903217" y="1196754"/>
            <a:ext cx="1169676" cy="1243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64" y="4617893"/>
            <a:ext cx="6338436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grpSp>
        <p:nvGrpSpPr>
          <p:cNvPr id="23" name="Group 22"/>
          <p:cNvGrpSpPr/>
          <p:nvPr userDrawn="1"/>
        </p:nvGrpSpPr>
        <p:grpSpPr>
          <a:xfrm>
            <a:off x="0" y="0"/>
            <a:ext cx="9906000" cy="980728"/>
            <a:chOff x="0" y="2505596"/>
            <a:chExt cx="6696744" cy="1707025"/>
          </a:xfrm>
        </p:grpSpPr>
        <p:sp>
          <p:nvSpPr>
            <p:cNvPr id="24" name="Rectangle 23"/>
            <p:cNvSpPr/>
            <p:nvPr userDrawn="1"/>
          </p:nvSpPr>
          <p:spPr>
            <a:xfrm>
              <a:off x="0" y="3636557"/>
              <a:ext cx="6696744" cy="57606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4155"/>
              <a:endParaRPr lang="en-US" sz="1821" dirty="0">
                <a:solidFill>
                  <a:srgbClr val="FFFFFF"/>
                </a:solidFill>
                <a:cs typeface="Microsoft Sans Serif"/>
              </a:endParaRPr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0" y="3068960"/>
              <a:ext cx="669674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4155"/>
              <a:endParaRPr lang="en-US" sz="1821" dirty="0">
                <a:solidFill>
                  <a:srgbClr val="3E87BD"/>
                </a:solidFill>
                <a:cs typeface="Microsoft Sans Serif"/>
              </a:endParaRPr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0" y="2505596"/>
              <a:ext cx="669674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4155"/>
              <a:endParaRPr lang="en-US" sz="1821" dirty="0">
                <a:solidFill>
                  <a:srgbClr val="FFFFFF"/>
                </a:solidFill>
                <a:cs typeface="Microsoft Sans Serif"/>
              </a:endParaRPr>
            </a:p>
          </p:txBody>
        </p:sp>
      </p:grpSp>
      <p:pic>
        <p:nvPicPr>
          <p:cNvPr id="3" name="Picture 2" descr="kar-word-logo1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80730"/>
            <a:ext cx="3236809" cy="1303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14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381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Маркированый 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634954" y="1576919"/>
            <a:ext cx="8600216" cy="4581071"/>
          </a:xfrm>
        </p:spPr>
        <p:txBody>
          <a:bodyPr/>
          <a:lstStyle>
            <a:lvl1pPr>
              <a:defRPr b="1"/>
            </a:lvl1pPr>
            <a:lvl3pPr>
              <a:defRPr>
                <a:latin typeface="Microsoft Sans Serif"/>
                <a:cs typeface="Microsoft Sans Serif"/>
              </a:defRPr>
            </a:lvl3pPr>
            <a:lvl4pPr>
              <a:defRPr>
                <a:latin typeface="Microsoft Sans Serif"/>
                <a:cs typeface="Microsoft Sans Serif"/>
              </a:defRPr>
            </a:lvl4pPr>
          </a:lstStyle>
          <a:p>
            <a:pPr lvl="0"/>
            <a:r>
              <a:rPr lang="ru-RU" dirty="0"/>
              <a:t>Заголовок (</a:t>
            </a:r>
            <a:r>
              <a:rPr lang="en-US" dirty="0"/>
              <a:t>Calibri</a:t>
            </a:r>
            <a:r>
              <a:rPr lang="ru-RU" dirty="0"/>
              <a:t>, 24 </a:t>
            </a:r>
            <a:r>
              <a:rPr lang="ru-RU" dirty="0" err="1"/>
              <a:t>пт</a:t>
            </a:r>
            <a:r>
              <a:rPr lang="ru-RU" dirty="0"/>
              <a:t>, жирный)</a:t>
            </a:r>
          </a:p>
          <a:p>
            <a:pPr lvl="1"/>
            <a:r>
              <a:rPr lang="ru-RU" dirty="0"/>
              <a:t>Первый уровень (</a:t>
            </a:r>
            <a:r>
              <a:rPr lang="ru-RU" dirty="0" err="1"/>
              <a:t>Calibri</a:t>
            </a:r>
            <a:r>
              <a:rPr lang="ru-RU" dirty="0"/>
              <a:t>, 20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2"/>
            <a:r>
              <a:rPr lang="ru-RU" dirty="0"/>
              <a:t>Второй уровень (</a:t>
            </a:r>
            <a:r>
              <a:rPr lang="ru-RU" dirty="0" err="1"/>
              <a:t>Calibri</a:t>
            </a:r>
            <a:r>
              <a:rPr lang="ru-RU" dirty="0"/>
              <a:t>, 18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3"/>
            <a:r>
              <a:rPr lang="ru-RU" dirty="0"/>
              <a:t>Третий уровень (</a:t>
            </a:r>
            <a:r>
              <a:rPr lang="ru-RU" dirty="0" err="1"/>
              <a:t>Calibri</a:t>
            </a:r>
            <a:r>
              <a:rPr lang="ru-RU" dirty="0"/>
              <a:t>, 16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70696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+ маркированый 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634955" y="1576918"/>
            <a:ext cx="8531729" cy="4458607"/>
          </a:xfrm>
        </p:spPr>
        <p:txBody>
          <a:bodyPr/>
          <a:lstStyle>
            <a:lvl1pPr>
              <a:defRPr b="1" baseline="0">
                <a:solidFill>
                  <a:schemeClr val="accent3"/>
                </a:solidFill>
              </a:defRPr>
            </a:lvl1pPr>
            <a:lvl2pPr marL="4536" indent="0">
              <a:spcBef>
                <a:spcPts val="571"/>
              </a:spcBef>
              <a:buFontTx/>
              <a:buNone/>
              <a:defRPr baseline="0"/>
            </a:lvl2pPr>
            <a:lvl3pPr marL="774061" indent="-237359" defTabSz="514026">
              <a:buClr>
                <a:schemeClr val="accent3"/>
              </a:buClr>
              <a:buSzPct val="130000"/>
              <a:buFont typeface="Wingdings" pitchFamily="2" charset="2"/>
              <a:buChar char="§"/>
              <a:defRPr sz="1905" baseline="0">
                <a:solidFill>
                  <a:schemeClr val="tx1"/>
                </a:solidFill>
                <a:latin typeface="Microsoft Sans Serif"/>
                <a:cs typeface="Microsoft Sans Serif"/>
              </a:defRPr>
            </a:lvl3pPr>
            <a:lvl4pPr marL="1197375" indent="-237359">
              <a:spcBef>
                <a:spcPts val="571"/>
              </a:spcBef>
              <a:buClr>
                <a:schemeClr val="accent3"/>
              </a:buClr>
              <a:buFont typeface="Arial" pitchFamily="34" charset="0"/>
              <a:buChar char="•"/>
              <a:defRPr sz="1714" baseline="0">
                <a:latin typeface="Microsoft Sans Serif"/>
                <a:cs typeface="Microsoft Sans Serif"/>
              </a:defRPr>
            </a:lvl4pPr>
            <a:lvl5pPr marL="1794552" indent="-326557">
              <a:spcBef>
                <a:spcPts val="0"/>
              </a:spcBef>
              <a:buFont typeface="Calibri" pitchFamily="34" charset="0"/>
              <a:buChar char="–"/>
              <a:defRPr sz="1524" baseline="0">
                <a:latin typeface="Microsoft Sans Serif"/>
                <a:cs typeface="Microsoft Sans Serif"/>
              </a:defRPr>
            </a:lvl5pPr>
          </a:lstStyle>
          <a:p>
            <a:pPr lvl="0"/>
            <a:r>
              <a:rPr lang="ru-RU" dirty="0"/>
              <a:t>Заголовок (</a:t>
            </a:r>
            <a:r>
              <a:rPr lang="en-US" dirty="0"/>
              <a:t>Calibri, 24</a:t>
            </a:r>
            <a:r>
              <a:rPr lang="ru-RU" dirty="0"/>
              <a:t> </a:t>
            </a:r>
            <a:r>
              <a:rPr lang="ru-RU" dirty="0" err="1"/>
              <a:t>пт</a:t>
            </a:r>
            <a:r>
              <a:rPr lang="ru-RU" dirty="0"/>
              <a:t>, жирный)</a:t>
            </a:r>
          </a:p>
          <a:p>
            <a:pPr lvl="1"/>
            <a:r>
              <a:rPr lang="ru-RU" dirty="0"/>
              <a:t>Текст (</a:t>
            </a:r>
            <a:r>
              <a:rPr lang="en-US" dirty="0"/>
              <a:t>Calibri, 24 </a:t>
            </a:r>
            <a:r>
              <a:rPr lang="ru-RU" dirty="0" err="1"/>
              <a:t>пт</a:t>
            </a:r>
            <a:r>
              <a:rPr lang="en-US" dirty="0"/>
              <a:t>)</a:t>
            </a:r>
            <a:endParaRPr lang="ru-RU" dirty="0"/>
          </a:p>
          <a:p>
            <a:pPr lvl="2"/>
            <a:r>
              <a:rPr lang="ru-RU" dirty="0"/>
              <a:t>Первый уровень (</a:t>
            </a:r>
            <a:r>
              <a:rPr lang="en-US" dirty="0"/>
              <a:t>Calibri</a:t>
            </a:r>
            <a:r>
              <a:rPr lang="ru-RU" dirty="0"/>
              <a:t>, 20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3"/>
            <a:r>
              <a:rPr lang="ru-RU" dirty="0"/>
              <a:t>Второй уровень (</a:t>
            </a:r>
            <a:r>
              <a:rPr lang="en-US" dirty="0"/>
              <a:t>Calibri</a:t>
            </a:r>
            <a:r>
              <a:rPr lang="ru-RU" dirty="0"/>
              <a:t>, 18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4"/>
            <a:r>
              <a:rPr lang="ru-RU" dirty="0"/>
              <a:t>Третий уровень (</a:t>
            </a:r>
            <a:r>
              <a:rPr lang="en-US" dirty="0"/>
              <a:t>Calibri, </a:t>
            </a:r>
            <a:r>
              <a:rPr lang="ru-RU" dirty="0"/>
              <a:t>16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1342734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Нумерованый 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 hasCustomPrompt="1"/>
          </p:nvPr>
        </p:nvSpPr>
        <p:spPr>
          <a:xfrm>
            <a:off x="634953" y="1576918"/>
            <a:ext cx="8600216" cy="4581071"/>
          </a:xfrm>
        </p:spPr>
        <p:txBody>
          <a:bodyPr/>
          <a:lstStyle>
            <a:lvl1pPr>
              <a:defRPr b="1"/>
            </a:lvl1pPr>
            <a:lvl2pPr marL="912487" indent="-435410">
              <a:buFont typeface="+mj-lt"/>
              <a:buAutoNum type="arabicPeriod"/>
              <a:defRPr/>
            </a:lvl2pPr>
            <a:lvl3pPr>
              <a:defRPr>
                <a:latin typeface="Microsoft Sans Serif"/>
                <a:cs typeface="Microsoft Sans Serif"/>
              </a:defRPr>
            </a:lvl3pPr>
            <a:lvl4pPr>
              <a:defRPr>
                <a:latin typeface="Microsoft Sans Serif"/>
                <a:cs typeface="Microsoft Sans Serif"/>
              </a:defRPr>
            </a:lvl4pPr>
          </a:lstStyle>
          <a:p>
            <a:pPr lvl="0"/>
            <a:r>
              <a:rPr lang="ru-RU" dirty="0"/>
              <a:t>Заголовок (</a:t>
            </a:r>
            <a:r>
              <a:rPr lang="ru-RU" dirty="0" err="1"/>
              <a:t>Calibri</a:t>
            </a:r>
            <a:r>
              <a:rPr lang="ru-RU" dirty="0"/>
              <a:t>, 24 </a:t>
            </a:r>
            <a:r>
              <a:rPr lang="ru-RU" dirty="0" err="1"/>
              <a:t>пт</a:t>
            </a:r>
            <a:r>
              <a:rPr lang="ru-RU" dirty="0"/>
              <a:t>, жирный)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Второй уровень (</a:t>
            </a:r>
            <a:r>
              <a:rPr lang="ru-RU" dirty="0" err="1"/>
              <a:t>Calibri</a:t>
            </a:r>
            <a:r>
              <a:rPr lang="ru-RU" dirty="0"/>
              <a:t>, 18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3"/>
            <a:r>
              <a:rPr lang="ru-RU" dirty="0"/>
              <a:t>Третий уровень (</a:t>
            </a:r>
            <a:r>
              <a:rPr lang="ru-RU" dirty="0" err="1"/>
              <a:t>Calibri</a:t>
            </a:r>
            <a:r>
              <a:rPr lang="ru-RU" dirty="0"/>
              <a:t>, 16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2716552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+ нумерованый 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634955" y="1576918"/>
            <a:ext cx="8531729" cy="4458607"/>
          </a:xfrm>
        </p:spPr>
        <p:txBody>
          <a:bodyPr/>
          <a:lstStyle>
            <a:lvl1pPr>
              <a:defRPr b="1" baseline="0">
                <a:solidFill>
                  <a:schemeClr val="accent3"/>
                </a:solidFill>
              </a:defRPr>
            </a:lvl1pPr>
            <a:lvl2pPr marL="4536" indent="0">
              <a:spcBef>
                <a:spcPts val="571"/>
              </a:spcBef>
              <a:buFontTx/>
              <a:buNone/>
              <a:defRPr baseline="0"/>
            </a:lvl2pPr>
            <a:lvl3pPr marL="972111" indent="-435410" defTabSz="514026">
              <a:buClr>
                <a:schemeClr val="accent3"/>
              </a:buClr>
              <a:buSzPct val="130000"/>
              <a:buFont typeface="+mj-lt"/>
              <a:buAutoNum type="arabicPeriod"/>
              <a:defRPr sz="1905" baseline="0">
                <a:latin typeface="Microsoft Sans Serif"/>
                <a:cs typeface="Microsoft Sans Serif"/>
              </a:defRPr>
            </a:lvl3pPr>
            <a:lvl4pPr marL="1286573" indent="-326557">
              <a:spcBef>
                <a:spcPts val="571"/>
              </a:spcBef>
              <a:buClr>
                <a:schemeClr val="accent3"/>
              </a:buClr>
              <a:buFont typeface="+mj-lt"/>
              <a:buAutoNum type="alphaLcParenR"/>
              <a:defRPr sz="1714" baseline="0">
                <a:latin typeface="Microsoft Sans Serif"/>
                <a:cs typeface="Microsoft Sans Serif"/>
              </a:defRPr>
            </a:lvl4pPr>
            <a:lvl5pPr marL="1794552" indent="-326557">
              <a:spcBef>
                <a:spcPts val="0"/>
              </a:spcBef>
              <a:buFont typeface="Calibri" pitchFamily="34" charset="0"/>
              <a:buChar char="–"/>
              <a:defRPr sz="1524" baseline="0">
                <a:latin typeface="Microsoft Sans Serif"/>
                <a:cs typeface="Microsoft Sans Serif"/>
              </a:defRPr>
            </a:lvl5pPr>
          </a:lstStyle>
          <a:p>
            <a:pPr lvl="0"/>
            <a:r>
              <a:rPr lang="ru-RU" dirty="0"/>
              <a:t>Заголовок (</a:t>
            </a:r>
            <a:r>
              <a:rPr lang="en-US" dirty="0"/>
              <a:t>Calibri, 24</a:t>
            </a:r>
            <a:r>
              <a:rPr lang="ru-RU" dirty="0"/>
              <a:t> </a:t>
            </a:r>
            <a:r>
              <a:rPr lang="ru-RU" dirty="0" err="1"/>
              <a:t>пт</a:t>
            </a:r>
            <a:r>
              <a:rPr lang="ru-RU" dirty="0"/>
              <a:t>, жирный)</a:t>
            </a:r>
          </a:p>
          <a:p>
            <a:pPr lvl="1"/>
            <a:r>
              <a:rPr lang="ru-RU" dirty="0"/>
              <a:t>Текст (</a:t>
            </a:r>
            <a:r>
              <a:rPr lang="en-US" dirty="0"/>
              <a:t>Calibri, 24 </a:t>
            </a:r>
            <a:r>
              <a:rPr lang="ru-RU" dirty="0" err="1"/>
              <a:t>пт</a:t>
            </a:r>
            <a:r>
              <a:rPr lang="en-US" dirty="0"/>
              <a:t>)</a:t>
            </a:r>
            <a:endParaRPr lang="ru-RU" dirty="0"/>
          </a:p>
          <a:p>
            <a:pPr lvl="2"/>
            <a:r>
              <a:rPr lang="ru-RU" dirty="0"/>
              <a:t>Первый уровень (</a:t>
            </a:r>
            <a:r>
              <a:rPr lang="en-US" dirty="0"/>
              <a:t>Calibri</a:t>
            </a:r>
            <a:r>
              <a:rPr lang="ru-RU" dirty="0"/>
              <a:t>, 20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3"/>
            <a:r>
              <a:rPr lang="ru-RU" dirty="0"/>
              <a:t>Второй уровень (</a:t>
            </a:r>
            <a:r>
              <a:rPr lang="en-US" dirty="0"/>
              <a:t>Calibri</a:t>
            </a:r>
            <a:r>
              <a:rPr lang="ru-RU" dirty="0"/>
              <a:t>, 18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4"/>
            <a:r>
              <a:rPr lang="ru-RU" dirty="0"/>
              <a:t>Третий уровень (</a:t>
            </a:r>
            <a:r>
              <a:rPr lang="en-US" dirty="0"/>
              <a:t>Calibri, </a:t>
            </a:r>
            <a:r>
              <a:rPr lang="ru-RU" dirty="0"/>
              <a:t>16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8395679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ой слайд бел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80" tIns="43540" rIns="87080" bIns="43540" rtlCol="0" anchor="ctr"/>
          <a:lstStyle/>
          <a:p>
            <a:pPr algn="ctr" defTabSz="954155"/>
            <a:endParaRPr lang="ru-RU" sz="1821" dirty="0">
              <a:solidFill>
                <a:srgbClr val="FFFFFF"/>
              </a:solidFill>
              <a:cs typeface="Microsoft Sans Serif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77515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 чер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80" tIns="43540" rIns="87080" bIns="43540" rtlCol="0" anchor="ctr"/>
          <a:lstStyle/>
          <a:p>
            <a:pPr algn="ctr" defTabSz="954155"/>
            <a:endParaRPr lang="ru-RU" sz="1821" dirty="0">
              <a:solidFill>
                <a:srgbClr val="FFFFFF"/>
              </a:solidFill>
              <a:cs typeface="Microsoft Sans Serif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DDD8AE-41E1-471F-8F93-F6F27CD8EE67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66857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latin typeface="Microsoft Sans Serif"/>
                <a:cs typeface="Microsoft Sans Serif"/>
              </a:defRPr>
            </a:lvl3pPr>
            <a:lvl4pPr>
              <a:defRPr>
                <a:latin typeface="Microsoft Sans Serif"/>
                <a:cs typeface="Microsoft Sans Serif"/>
              </a:defRPr>
            </a:lvl4pPr>
            <a:lvl5pPr>
              <a:defRPr>
                <a:latin typeface="Microsoft Sans Serif"/>
                <a:cs typeface="Microsoft Sans Serif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148DC-A899-4108-80E1-A8AA8154927C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29788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18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581082" y="3949080"/>
            <a:ext cx="3796343" cy="2180356"/>
          </a:xfrm>
        </p:spPr>
        <p:txBody>
          <a:bodyPr/>
          <a:lstStyle>
            <a:lvl3pPr>
              <a:defRPr>
                <a:latin typeface="Microsoft Sans Serif"/>
                <a:cs typeface="Microsoft Sans Serif"/>
              </a:defRPr>
            </a:lvl3pPr>
            <a:lvl4pPr>
              <a:defRPr>
                <a:latin typeface="Microsoft Sans Serif"/>
                <a:cs typeface="Microsoft Sans Serif"/>
              </a:defRPr>
            </a:lvl4pPr>
          </a:lstStyle>
          <a:p>
            <a:pPr lvl="0"/>
            <a:r>
              <a:rPr lang="ru-RU" dirty="0"/>
              <a:t>Заголовок (</a:t>
            </a:r>
            <a:r>
              <a:rPr lang="en-US" dirty="0"/>
              <a:t>Calibri</a:t>
            </a:r>
            <a:r>
              <a:rPr lang="ru-RU" dirty="0"/>
              <a:t>, 24 </a:t>
            </a:r>
            <a:r>
              <a:rPr lang="ru-RU" dirty="0" err="1"/>
              <a:t>пт</a:t>
            </a:r>
            <a:r>
              <a:rPr lang="ru-RU" dirty="0"/>
              <a:t>, жирный)</a:t>
            </a:r>
          </a:p>
          <a:p>
            <a:pPr lvl="1"/>
            <a:r>
              <a:rPr lang="ru-RU" dirty="0"/>
              <a:t>Первый уровень (</a:t>
            </a:r>
            <a:r>
              <a:rPr lang="ru-RU" dirty="0" err="1"/>
              <a:t>Calibri</a:t>
            </a:r>
            <a:r>
              <a:rPr lang="ru-RU" dirty="0"/>
              <a:t>, 20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2"/>
            <a:r>
              <a:rPr lang="ru-RU" dirty="0"/>
              <a:t>Второй уровень (</a:t>
            </a:r>
            <a:r>
              <a:rPr lang="ru-RU" dirty="0" err="1"/>
              <a:t>Calibri</a:t>
            </a:r>
            <a:r>
              <a:rPr lang="ru-RU" dirty="0"/>
              <a:t>, 18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3"/>
            <a:r>
              <a:rPr lang="ru-RU" dirty="0"/>
              <a:t>Третий уровень (</a:t>
            </a:r>
            <a:r>
              <a:rPr lang="ru-RU" dirty="0" err="1"/>
              <a:t>Calibri</a:t>
            </a:r>
            <a:r>
              <a:rPr lang="ru-RU" dirty="0"/>
              <a:t>, 16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19" name="Текст 5"/>
          <p:cNvSpPr>
            <a:spLocks noGrp="1"/>
          </p:cNvSpPr>
          <p:nvPr>
            <p:ph type="body" sz="quarter" idx="13" hasCustomPrompt="1"/>
          </p:nvPr>
        </p:nvSpPr>
        <p:spPr>
          <a:xfrm>
            <a:off x="5519712" y="3949080"/>
            <a:ext cx="3796343" cy="2180356"/>
          </a:xfrm>
        </p:spPr>
        <p:txBody>
          <a:bodyPr/>
          <a:lstStyle>
            <a:lvl3pPr>
              <a:defRPr>
                <a:latin typeface="Microsoft Sans Serif"/>
                <a:cs typeface="Microsoft Sans Serif"/>
              </a:defRPr>
            </a:lvl3pPr>
            <a:lvl4pPr>
              <a:defRPr>
                <a:latin typeface="Microsoft Sans Serif"/>
                <a:cs typeface="Microsoft Sans Serif"/>
              </a:defRPr>
            </a:lvl4pPr>
          </a:lstStyle>
          <a:p>
            <a:pPr lvl="0"/>
            <a:r>
              <a:rPr lang="ru-RU" dirty="0"/>
              <a:t>Заголовок (</a:t>
            </a:r>
            <a:r>
              <a:rPr lang="en-US" dirty="0"/>
              <a:t>Calibri</a:t>
            </a:r>
            <a:r>
              <a:rPr lang="ru-RU" dirty="0"/>
              <a:t>, 24 </a:t>
            </a:r>
            <a:r>
              <a:rPr lang="ru-RU" dirty="0" err="1"/>
              <a:t>пт</a:t>
            </a:r>
            <a:r>
              <a:rPr lang="ru-RU" dirty="0"/>
              <a:t>, жирный)</a:t>
            </a:r>
          </a:p>
          <a:p>
            <a:pPr lvl="1"/>
            <a:r>
              <a:rPr lang="ru-RU" dirty="0"/>
              <a:t>Первый уровень (</a:t>
            </a:r>
            <a:r>
              <a:rPr lang="ru-RU" dirty="0" err="1"/>
              <a:t>Calibri</a:t>
            </a:r>
            <a:r>
              <a:rPr lang="ru-RU" dirty="0"/>
              <a:t>, 20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2"/>
            <a:r>
              <a:rPr lang="ru-RU" dirty="0"/>
              <a:t>Второй уровень (</a:t>
            </a:r>
            <a:r>
              <a:rPr lang="ru-RU" dirty="0" err="1"/>
              <a:t>Calibri</a:t>
            </a:r>
            <a:r>
              <a:rPr lang="ru-RU" dirty="0"/>
              <a:t>, 18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3"/>
            <a:r>
              <a:rPr lang="ru-RU" dirty="0"/>
              <a:t>Третий уровень (</a:t>
            </a:r>
            <a:r>
              <a:rPr lang="ru-RU" dirty="0" err="1"/>
              <a:t>Calibri</a:t>
            </a:r>
            <a:r>
              <a:rPr lang="ru-RU" dirty="0"/>
              <a:t>, 16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13" name="Рисунок 22"/>
          <p:cNvSpPr>
            <a:spLocks noGrp="1"/>
          </p:cNvSpPr>
          <p:nvPr>
            <p:ph type="pic" sz="quarter" idx="16" hasCustomPrompt="1"/>
          </p:nvPr>
        </p:nvSpPr>
        <p:spPr>
          <a:xfrm>
            <a:off x="592428" y="1936062"/>
            <a:ext cx="1785180" cy="1577318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Место для рисунка</a:t>
            </a:r>
          </a:p>
        </p:txBody>
      </p:sp>
      <p:sp>
        <p:nvSpPr>
          <p:cNvPr id="14" name="Freeform 145"/>
          <p:cNvSpPr>
            <a:spLocks/>
          </p:cNvSpPr>
          <p:nvPr userDrawn="1"/>
        </p:nvSpPr>
        <p:spPr bwMode="auto">
          <a:xfrm flipV="1">
            <a:off x="592430" y="1632650"/>
            <a:ext cx="1795595" cy="165662"/>
          </a:xfrm>
          <a:custGeom>
            <a:avLst/>
            <a:gdLst>
              <a:gd name="T0" fmla="*/ 879 w 879"/>
              <a:gd name="T1" fmla="*/ 136 h 136"/>
              <a:gd name="T2" fmla="*/ 0 w 879"/>
              <a:gd name="T3" fmla="*/ 136 h 136"/>
              <a:gd name="T4" fmla="*/ 0 w 879"/>
              <a:gd name="T5" fmla="*/ 0 h 136"/>
              <a:gd name="T6" fmla="*/ 879 w 879"/>
              <a:gd name="T7" fmla="*/ 0 h 136"/>
              <a:gd name="T8" fmla="*/ 879 w 879"/>
              <a:gd name="T9" fmla="*/ 136 h 136"/>
              <a:gd name="T10" fmla="*/ 879 w 879"/>
              <a:gd name="T11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9" h="136">
                <a:moveTo>
                  <a:pt x="879" y="136"/>
                </a:moveTo>
                <a:lnTo>
                  <a:pt x="0" y="136"/>
                </a:lnTo>
                <a:lnTo>
                  <a:pt x="0" y="0"/>
                </a:lnTo>
                <a:lnTo>
                  <a:pt x="879" y="0"/>
                </a:lnTo>
                <a:lnTo>
                  <a:pt x="879" y="136"/>
                </a:lnTo>
                <a:lnTo>
                  <a:pt x="879" y="1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defTabSz="954155"/>
            <a:endParaRPr lang="ru-RU" sz="1821" dirty="0">
              <a:solidFill>
                <a:srgbClr val="414142"/>
              </a:solidFill>
              <a:cs typeface="Microsoft Sans Serif"/>
            </a:endParaRPr>
          </a:p>
        </p:txBody>
      </p:sp>
      <p:sp>
        <p:nvSpPr>
          <p:cNvPr id="17" name="Freeform 146"/>
          <p:cNvSpPr>
            <a:spLocks/>
          </p:cNvSpPr>
          <p:nvPr userDrawn="1"/>
        </p:nvSpPr>
        <p:spPr bwMode="auto">
          <a:xfrm flipV="1">
            <a:off x="592430" y="3651133"/>
            <a:ext cx="1795595" cy="160790"/>
          </a:xfrm>
          <a:custGeom>
            <a:avLst/>
            <a:gdLst>
              <a:gd name="T0" fmla="*/ 879 w 879"/>
              <a:gd name="T1" fmla="*/ 132 h 132"/>
              <a:gd name="T2" fmla="*/ 0 w 879"/>
              <a:gd name="T3" fmla="*/ 132 h 132"/>
              <a:gd name="T4" fmla="*/ 0 w 879"/>
              <a:gd name="T5" fmla="*/ 0 h 132"/>
              <a:gd name="T6" fmla="*/ 879 w 879"/>
              <a:gd name="T7" fmla="*/ 0 h 132"/>
              <a:gd name="T8" fmla="*/ 879 w 879"/>
              <a:gd name="T9" fmla="*/ 132 h 132"/>
              <a:gd name="T10" fmla="*/ 879 w 879"/>
              <a:gd name="T11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9" h="132">
                <a:moveTo>
                  <a:pt x="879" y="132"/>
                </a:moveTo>
                <a:lnTo>
                  <a:pt x="0" y="132"/>
                </a:lnTo>
                <a:lnTo>
                  <a:pt x="0" y="0"/>
                </a:lnTo>
                <a:lnTo>
                  <a:pt x="879" y="0"/>
                </a:lnTo>
                <a:lnTo>
                  <a:pt x="879" y="132"/>
                </a:lnTo>
                <a:lnTo>
                  <a:pt x="879" y="1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defTabSz="954155"/>
            <a:endParaRPr lang="ru-RU" sz="1821" dirty="0">
              <a:solidFill>
                <a:srgbClr val="414142"/>
              </a:solidFill>
              <a:cs typeface="Microsoft Sans Serif"/>
            </a:endParaRPr>
          </a:p>
        </p:txBody>
      </p:sp>
      <p:sp>
        <p:nvSpPr>
          <p:cNvPr id="20" name="Рисунок 22"/>
          <p:cNvSpPr>
            <a:spLocks noGrp="1"/>
          </p:cNvSpPr>
          <p:nvPr>
            <p:ph type="pic" sz="quarter" idx="17" hasCustomPrompt="1"/>
          </p:nvPr>
        </p:nvSpPr>
        <p:spPr>
          <a:xfrm>
            <a:off x="5548369" y="1936062"/>
            <a:ext cx="1785180" cy="1577318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Место для рисунка</a:t>
            </a:r>
          </a:p>
        </p:txBody>
      </p:sp>
      <p:sp>
        <p:nvSpPr>
          <p:cNvPr id="22" name="Freeform 145"/>
          <p:cNvSpPr>
            <a:spLocks/>
          </p:cNvSpPr>
          <p:nvPr userDrawn="1"/>
        </p:nvSpPr>
        <p:spPr bwMode="auto">
          <a:xfrm flipV="1">
            <a:off x="5548370" y="1632650"/>
            <a:ext cx="1795595" cy="165662"/>
          </a:xfrm>
          <a:custGeom>
            <a:avLst/>
            <a:gdLst>
              <a:gd name="T0" fmla="*/ 879 w 879"/>
              <a:gd name="T1" fmla="*/ 136 h 136"/>
              <a:gd name="T2" fmla="*/ 0 w 879"/>
              <a:gd name="T3" fmla="*/ 136 h 136"/>
              <a:gd name="T4" fmla="*/ 0 w 879"/>
              <a:gd name="T5" fmla="*/ 0 h 136"/>
              <a:gd name="T6" fmla="*/ 879 w 879"/>
              <a:gd name="T7" fmla="*/ 0 h 136"/>
              <a:gd name="T8" fmla="*/ 879 w 879"/>
              <a:gd name="T9" fmla="*/ 136 h 136"/>
              <a:gd name="T10" fmla="*/ 879 w 879"/>
              <a:gd name="T11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9" h="136">
                <a:moveTo>
                  <a:pt x="879" y="136"/>
                </a:moveTo>
                <a:lnTo>
                  <a:pt x="0" y="136"/>
                </a:lnTo>
                <a:lnTo>
                  <a:pt x="0" y="0"/>
                </a:lnTo>
                <a:lnTo>
                  <a:pt x="879" y="0"/>
                </a:lnTo>
                <a:lnTo>
                  <a:pt x="879" y="136"/>
                </a:lnTo>
                <a:lnTo>
                  <a:pt x="879" y="1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defTabSz="954155"/>
            <a:endParaRPr lang="ru-RU" sz="1821" dirty="0">
              <a:solidFill>
                <a:srgbClr val="414142"/>
              </a:solidFill>
              <a:cs typeface="Microsoft Sans Serif"/>
            </a:endParaRPr>
          </a:p>
        </p:txBody>
      </p:sp>
      <p:sp>
        <p:nvSpPr>
          <p:cNvPr id="24" name="Freeform 146"/>
          <p:cNvSpPr>
            <a:spLocks/>
          </p:cNvSpPr>
          <p:nvPr userDrawn="1"/>
        </p:nvSpPr>
        <p:spPr bwMode="auto">
          <a:xfrm flipV="1">
            <a:off x="5548370" y="3651133"/>
            <a:ext cx="1795595" cy="160790"/>
          </a:xfrm>
          <a:custGeom>
            <a:avLst/>
            <a:gdLst>
              <a:gd name="T0" fmla="*/ 879 w 879"/>
              <a:gd name="T1" fmla="*/ 132 h 132"/>
              <a:gd name="T2" fmla="*/ 0 w 879"/>
              <a:gd name="T3" fmla="*/ 132 h 132"/>
              <a:gd name="T4" fmla="*/ 0 w 879"/>
              <a:gd name="T5" fmla="*/ 0 h 132"/>
              <a:gd name="T6" fmla="*/ 879 w 879"/>
              <a:gd name="T7" fmla="*/ 0 h 132"/>
              <a:gd name="T8" fmla="*/ 879 w 879"/>
              <a:gd name="T9" fmla="*/ 132 h 132"/>
              <a:gd name="T10" fmla="*/ 879 w 879"/>
              <a:gd name="T11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9" h="132">
                <a:moveTo>
                  <a:pt x="879" y="132"/>
                </a:moveTo>
                <a:lnTo>
                  <a:pt x="0" y="132"/>
                </a:lnTo>
                <a:lnTo>
                  <a:pt x="0" y="0"/>
                </a:lnTo>
                <a:lnTo>
                  <a:pt x="879" y="0"/>
                </a:lnTo>
                <a:lnTo>
                  <a:pt x="879" y="132"/>
                </a:lnTo>
                <a:lnTo>
                  <a:pt x="879" y="1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defTabSz="954155"/>
            <a:endParaRPr lang="ru-RU" sz="1821" dirty="0">
              <a:solidFill>
                <a:srgbClr val="414142"/>
              </a:solidFill>
              <a:cs typeface="Microsoft Sans Serif"/>
            </a:endParaRPr>
          </a:p>
        </p:txBody>
      </p:sp>
      <p:grpSp>
        <p:nvGrpSpPr>
          <p:cNvPr id="15" name="Группа 14"/>
          <p:cNvGrpSpPr/>
          <p:nvPr userDrawn="1"/>
        </p:nvGrpSpPr>
        <p:grpSpPr>
          <a:xfrm>
            <a:off x="7321786" y="6319288"/>
            <a:ext cx="1259454" cy="288596"/>
            <a:chOff x="7637420" y="6635252"/>
            <a:chExt cx="1313748" cy="303026"/>
          </a:xfrm>
        </p:grpSpPr>
        <p:sp>
          <p:nvSpPr>
            <p:cNvPr id="16" name="Freeform 287"/>
            <p:cNvSpPr>
              <a:spLocks/>
            </p:cNvSpPr>
            <p:nvPr/>
          </p:nvSpPr>
          <p:spPr bwMode="auto">
            <a:xfrm>
              <a:off x="7637420" y="6700705"/>
              <a:ext cx="201933" cy="174543"/>
            </a:xfrm>
            <a:custGeom>
              <a:avLst/>
              <a:gdLst>
                <a:gd name="T0" fmla="*/ 0 w 85"/>
                <a:gd name="T1" fmla="*/ 72 h 72"/>
                <a:gd name="T2" fmla="*/ 85 w 85"/>
                <a:gd name="T3" fmla="*/ 72 h 72"/>
                <a:gd name="T4" fmla="*/ 85 w 85"/>
                <a:gd name="T5" fmla="*/ 0 h 72"/>
                <a:gd name="T6" fmla="*/ 0 w 85"/>
                <a:gd name="T7" fmla="*/ 0 h 72"/>
                <a:gd name="T8" fmla="*/ 0 w 85"/>
                <a:gd name="T9" fmla="*/ 72 h 72"/>
                <a:gd name="T10" fmla="*/ 0 w 85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72">
                  <a:moveTo>
                    <a:pt x="0" y="72"/>
                  </a:moveTo>
                  <a:lnTo>
                    <a:pt x="85" y="72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1" name="Freeform 288"/>
            <p:cNvSpPr>
              <a:spLocks/>
            </p:cNvSpPr>
            <p:nvPr/>
          </p:nvSpPr>
          <p:spPr bwMode="auto">
            <a:xfrm>
              <a:off x="7860734" y="6700705"/>
              <a:ext cx="201933" cy="174543"/>
            </a:xfrm>
            <a:custGeom>
              <a:avLst/>
              <a:gdLst>
                <a:gd name="T0" fmla="*/ 0 w 85"/>
                <a:gd name="T1" fmla="*/ 72 h 72"/>
                <a:gd name="T2" fmla="*/ 85 w 85"/>
                <a:gd name="T3" fmla="*/ 72 h 72"/>
                <a:gd name="T4" fmla="*/ 85 w 85"/>
                <a:gd name="T5" fmla="*/ 0 h 72"/>
                <a:gd name="T6" fmla="*/ 0 w 85"/>
                <a:gd name="T7" fmla="*/ 0 h 72"/>
                <a:gd name="T8" fmla="*/ 0 w 85"/>
                <a:gd name="T9" fmla="*/ 72 h 72"/>
                <a:gd name="T10" fmla="*/ 0 w 85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72">
                  <a:moveTo>
                    <a:pt x="0" y="72"/>
                  </a:moveTo>
                  <a:lnTo>
                    <a:pt x="85" y="72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3" name="Freeform 289"/>
            <p:cNvSpPr>
              <a:spLocks/>
            </p:cNvSpPr>
            <p:nvPr/>
          </p:nvSpPr>
          <p:spPr bwMode="auto">
            <a:xfrm>
              <a:off x="8084048" y="6700705"/>
              <a:ext cx="197181" cy="174543"/>
            </a:xfrm>
            <a:custGeom>
              <a:avLst/>
              <a:gdLst>
                <a:gd name="T0" fmla="*/ 0 w 83"/>
                <a:gd name="T1" fmla="*/ 72 h 72"/>
                <a:gd name="T2" fmla="*/ 83 w 83"/>
                <a:gd name="T3" fmla="*/ 72 h 72"/>
                <a:gd name="T4" fmla="*/ 83 w 83"/>
                <a:gd name="T5" fmla="*/ 0 h 72"/>
                <a:gd name="T6" fmla="*/ 0 w 83"/>
                <a:gd name="T7" fmla="*/ 0 h 72"/>
                <a:gd name="T8" fmla="*/ 0 w 83"/>
                <a:gd name="T9" fmla="*/ 72 h 72"/>
                <a:gd name="T10" fmla="*/ 0 w 83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72">
                  <a:moveTo>
                    <a:pt x="0" y="72"/>
                  </a:moveTo>
                  <a:lnTo>
                    <a:pt x="83" y="7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5" name="Freeform 290"/>
            <p:cNvSpPr>
              <a:spLocks/>
            </p:cNvSpPr>
            <p:nvPr/>
          </p:nvSpPr>
          <p:spPr bwMode="auto">
            <a:xfrm>
              <a:off x="8307363" y="6700705"/>
              <a:ext cx="197181" cy="174543"/>
            </a:xfrm>
            <a:custGeom>
              <a:avLst/>
              <a:gdLst>
                <a:gd name="T0" fmla="*/ 0 w 83"/>
                <a:gd name="T1" fmla="*/ 72 h 72"/>
                <a:gd name="T2" fmla="*/ 83 w 83"/>
                <a:gd name="T3" fmla="*/ 72 h 72"/>
                <a:gd name="T4" fmla="*/ 83 w 83"/>
                <a:gd name="T5" fmla="*/ 0 h 72"/>
                <a:gd name="T6" fmla="*/ 0 w 83"/>
                <a:gd name="T7" fmla="*/ 0 h 72"/>
                <a:gd name="T8" fmla="*/ 0 w 83"/>
                <a:gd name="T9" fmla="*/ 72 h 72"/>
                <a:gd name="T10" fmla="*/ 0 w 83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72">
                  <a:moveTo>
                    <a:pt x="0" y="72"/>
                  </a:moveTo>
                  <a:lnTo>
                    <a:pt x="83" y="7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6" name="Freeform 291"/>
            <p:cNvSpPr>
              <a:spLocks/>
            </p:cNvSpPr>
            <p:nvPr/>
          </p:nvSpPr>
          <p:spPr bwMode="auto">
            <a:xfrm>
              <a:off x="8753987" y="6700705"/>
              <a:ext cx="197181" cy="174543"/>
            </a:xfrm>
            <a:custGeom>
              <a:avLst/>
              <a:gdLst>
                <a:gd name="T0" fmla="*/ 0 w 83"/>
                <a:gd name="T1" fmla="*/ 72 h 72"/>
                <a:gd name="T2" fmla="*/ 83 w 83"/>
                <a:gd name="T3" fmla="*/ 72 h 72"/>
                <a:gd name="T4" fmla="*/ 83 w 83"/>
                <a:gd name="T5" fmla="*/ 0 h 72"/>
                <a:gd name="T6" fmla="*/ 0 w 83"/>
                <a:gd name="T7" fmla="*/ 0 h 72"/>
                <a:gd name="T8" fmla="*/ 0 w 83"/>
                <a:gd name="T9" fmla="*/ 72 h 72"/>
                <a:gd name="T10" fmla="*/ 0 w 83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72">
                  <a:moveTo>
                    <a:pt x="0" y="72"/>
                  </a:moveTo>
                  <a:lnTo>
                    <a:pt x="83" y="7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7" name="Freeform 292"/>
            <p:cNvSpPr>
              <a:spLocks/>
            </p:cNvSpPr>
            <p:nvPr/>
          </p:nvSpPr>
          <p:spPr bwMode="auto">
            <a:xfrm>
              <a:off x="8530676" y="6700705"/>
              <a:ext cx="197181" cy="174543"/>
            </a:xfrm>
            <a:custGeom>
              <a:avLst/>
              <a:gdLst>
                <a:gd name="T0" fmla="*/ 0 w 83"/>
                <a:gd name="T1" fmla="*/ 72 h 72"/>
                <a:gd name="T2" fmla="*/ 83 w 83"/>
                <a:gd name="T3" fmla="*/ 72 h 72"/>
                <a:gd name="T4" fmla="*/ 83 w 83"/>
                <a:gd name="T5" fmla="*/ 0 h 72"/>
                <a:gd name="T6" fmla="*/ 0 w 83"/>
                <a:gd name="T7" fmla="*/ 0 h 72"/>
                <a:gd name="T8" fmla="*/ 0 w 83"/>
                <a:gd name="T9" fmla="*/ 72 h 72"/>
                <a:gd name="T10" fmla="*/ 0 w 83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72">
                  <a:moveTo>
                    <a:pt x="0" y="72"/>
                  </a:moveTo>
                  <a:lnTo>
                    <a:pt x="83" y="7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8" name="Freeform 293"/>
            <p:cNvSpPr>
              <a:spLocks/>
            </p:cNvSpPr>
            <p:nvPr/>
          </p:nvSpPr>
          <p:spPr bwMode="auto">
            <a:xfrm>
              <a:off x="7860734" y="6906763"/>
              <a:ext cx="201933" cy="31515"/>
            </a:xfrm>
            <a:custGeom>
              <a:avLst/>
              <a:gdLst>
                <a:gd name="T0" fmla="*/ 0 w 85"/>
                <a:gd name="T1" fmla="*/ 13 h 13"/>
                <a:gd name="T2" fmla="*/ 85 w 85"/>
                <a:gd name="T3" fmla="*/ 13 h 13"/>
                <a:gd name="T4" fmla="*/ 85 w 85"/>
                <a:gd name="T5" fmla="*/ 0 h 13"/>
                <a:gd name="T6" fmla="*/ 0 w 85"/>
                <a:gd name="T7" fmla="*/ 0 h 13"/>
                <a:gd name="T8" fmla="*/ 0 w 85"/>
                <a:gd name="T9" fmla="*/ 13 h 13"/>
                <a:gd name="T10" fmla="*/ 0 w 85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3">
                  <a:moveTo>
                    <a:pt x="0" y="13"/>
                  </a:moveTo>
                  <a:lnTo>
                    <a:pt x="85" y="13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9" name="Freeform 294"/>
            <p:cNvSpPr>
              <a:spLocks/>
            </p:cNvSpPr>
            <p:nvPr/>
          </p:nvSpPr>
          <p:spPr bwMode="auto">
            <a:xfrm>
              <a:off x="8084048" y="6906763"/>
              <a:ext cx="201933" cy="31515"/>
            </a:xfrm>
            <a:custGeom>
              <a:avLst/>
              <a:gdLst>
                <a:gd name="T0" fmla="*/ 0 w 85"/>
                <a:gd name="T1" fmla="*/ 13 h 13"/>
                <a:gd name="T2" fmla="*/ 85 w 85"/>
                <a:gd name="T3" fmla="*/ 13 h 13"/>
                <a:gd name="T4" fmla="*/ 85 w 85"/>
                <a:gd name="T5" fmla="*/ 0 h 13"/>
                <a:gd name="T6" fmla="*/ 0 w 85"/>
                <a:gd name="T7" fmla="*/ 0 h 13"/>
                <a:gd name="T8" fmla="*/ 0 w 85"/>
                <a:gd name="T9" fmla="*/ 13 h 13"/>
                <a:gd name="T10" fmla="*/ 0 w 85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3">
                  <a:moveTo>
                    <a:pt x="0" y="13"/>
                  </a:moveTo>
                  <a:lnTo>
                    <a:pt x="85" y="13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0" name="Freeform 295"/>
            <p:cNvSpPr>
              <a:spLocks/>
            </p:cNvSpPr>
            <p:nvPr/>
          </p:nvSpPr>
          <p:spPr bwMode="auto">
            <a:xfrm>
              <a:off x="8307360" y="6906763"/>
              <a:ext cx="201933" cy="31515"/>
            </a:xfrm>
            <a:custGeom>
              <a:avLst/>
              <a:gdLst>
                <a:gd name="T0" fmla="*/ 0 w 85"/>
                <a:gd name="T1" fmla="*/ 13 h 13"/>
                <a:gd name="T2" fmla="*/ 85 w 85"/>
                <a:gd name="T3" fmla="*/ 13 h 13"/>
                <a:gd name="T4" fmla="*/ 85 w 85"/>
                <a:gd name="T5" fmla="*/ 0 h 13"/>
                <a:gd name="T6" fmla="*/ 0 w 85"/>
                <a:gd name="T7" fmla="*/ 0 h 13"/>
                <a:gd name="T8" fmla="*/ 0 w 85"/>
                <a:gd name="T9" fmla="*/ 13 h 13"/>
                <a:gd name="T10" fmla="*/ 0 w 85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3">
                  <a:moveTo>
                    <a:pt x="0" y="13"/>
                  </a:moveTo>
                  <a:lnTo>
                    <a:pt x="85" y="13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1" name="Freeform 296"/>
            <p:cNvSpPr>
              <a:spLocks/>
            </p:cNvSpPr>
            <p:nvPr/>
          </p:nvSpPr>
          <p:spPr bwMode="auto">
            <a:xfrm>
              <a:off x="8530676" y="6906763"/>
              <a:ext cx="197181" cy="31515"/>
            </a:xfrm>
            <a:custGeom>
              <a:avLst/>
              <a:gdLst>
                <a:gd name="T0" fmla="*/ 0 w 83"/>
                <a:gd name="T1" fmla="*/ 13 h 13"/>
                <a:gd name="T2" fmla="*/ 83 w 83"/>
                <a:gd name="T3" fmla="*/ 13 h 13"/>
                <a:gd name="T4" fmla="*/ 83 w 83"/>
                <a:gd name="T5" fmla="*/ 0 h 13"/>
                <a:gd name="T6" fmla="*/ 0 w 83"/>
                <a:gd name="T7" fmla="*/ 0 h 13"/>
                <a:gd name="T8" fmla="*/ 0 w 83"/>
                <a:gd name="T9" fmla="*/ 13 h 13"/>
                <a:gd name="T10" fmla="*/ 0 w 83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3">
                  <a:moveTo>
                    <a:pt x="0" y="13"/>
                  </a:moveTo>
                  <a:lnTo>
                    <a:pt x="83" y="13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2" name="Freeform 297"/>
            <p:cNvSpPr>
              <a:spLocks/>
            </p:cNvSpPr>
            <p:nvPr/>
          </p:nvSpPr>
          <p:spPr bwMode="auto">
            <a:xfrm>
              <a:off x="8753987" y="6906763"/>
              <a:ext cx="197181" cy="31515"/>
            </a:xfrm>
            <a:custGeom>
              <a:avLst/>
              <a:gdLst>
                <a:gd name="T0" fmla="*/ 0 w 83"/>
                <a:gd name="T1" fmla="*/ 13 h 13"/>
                <a:gd name="T2" fmla="*/ 83 w 83"/>
                <a:gd name="T3" fmla="*/ 13 h 13"/>
                <a:gd name="T4" fmla="*/ 83 w 83"/>
                <a:gd name="T5" fmla="*/ 0 h 13"/>
                <a:gd name="T6" fmla="*/ 0 w 83"/>
                <a:gd name="T7" fmla="*/ 0 h 13"/>
                <a:gd name="T8" fmla="*/ 0 w 83"/>
                <a:gd name="T9" fmla="*/ 13 h 13"/>
                <a:gd name="T10" fmla="*/ 0 w 83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3">
                  <a:moveTo>
                    <a:pt x="0" y="13"/>
                  </a:moveTo>
                  <a:lnTo>
                    <a:pt x="83" y="13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3" name="Freeform 298"/>
            <p:cNvSpPr>
              <a:spLocks/>
            </p:cNvSpPr>
            <p:nvPr/>
          </p:nvSpPr>
          <p:spPr bwMode="auto">
            <a:xfrm>
              <a:off x="7637420" y="6906763"/>
              <a:ext cx="201933" cy="31515"/>
            </a:xfrm>
            <a:custGeom>
              <a:avLst/>
              <a:gdLst>
                <a:gd name="T0" fmla="*/ 0 w 85"/>
                <a:gd name="T1" fmla="*/ 13 h 13"/>
                <a:gd name="T2" fmla="*/ 85 w 85"/>
                <a:gd name="T3" fmla="*/ 13 h 13"/>
                <a:gd name="T4" fmla="*/ 85 w 85"/>
                <a:gd name="T5" fmla="*/ 0 h 13"/>
                <a:gd name="T6" fmla="*/ 0 w 85"/>
                <a:gd name="T7" fmla="*/ 0 h 13"/>
                <a:gd name="T8" fmla="*/ 0 w 85"/>
                <a:gd name="T9" fmla="*/ 13 h 13"/>
                <a:gd name="T10" fmla="*/ 0 w 85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3">
                  <a:moveTo>
                    <a:pt x="0" y="13"/>
                  </a:moveTo>
                  <a:lnTo>
                    <a:pt x="85" y="13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4" name="Freeform 299"/>
            <p:cNvSpPr>
              <a:spLocks/>
            </p:cNvSpPr>
            <p:nvPr/>
          </p:nvSpPr>
          <p:spPr bwMode="auto">
            <a:xfrm>
              <a:off x="7860734" y="6635252"/>
              <a:ext cx="201933" cy="33940"/>
            </a:xfrm>
            <a:custGeom>
              <a:avLst/>
              <a:gdLst>
                <a:gd name="T0" fmla="*/ 0 w 85"/>
                <a:gd name="T1" fmla="*/ 14 h 14"/>
                <a:gd name="T2" fmla="*/ 85 w 85"/>
                <a:gd name="T3" fmla="*/ 14 h 14"/>
                <a:gd name="T4" fmla="*/ 85 w 85"/>
                <a:gd name="T5" fmla="*/ 0 h 14"/>
                <a:gd name="T6" fmla="*/ 0 w 85"/>
                <a:gd name="T7" fmla="*/ 0 h 14"/>
                <a:gd name="T8" fmla="*/ 0 w 85"/>
                <a:gd name="T9" fmla="*/ 14 h 14"/>
                <a:gd name="T10" fmla="*/ 0 w 85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4">
                  <a:moveTo>
                    <a:pt x="0" y="14"/>
                  </a:moveTo>
                  <a:lnTo>
                    <a:pt x="85" y="14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5" name="Freeform 300"/>
            <p:cNvSpPr>
              <a:spLocks/>
            </p:cNvSpPr>
            <p:nvPr/>
          </p:nvSpPr>
          <p:spPr bwMode="auto">
            <a:xfrm>
              <a:off x="8084048" y="6635252"/>
              <a:ext cx="201933" cy="33940"/>
            </a:xfrm>
            <a:custGeom>
              <a:avLst/>
              <a:gdLst>
                <a:gd name="T0" fmla="*/ 0 w 85"/>
                <a:gd name="T1" fmla="*/ 14 h 14"/>
                <a:gd name="T2" fmla="*/ 85 w 85"/>
                <a:gd name="T3" fmla="*/ 14 h 14"/>
                <a:gd name="T4" fmla="*/ 85 w 85"/>
                <a:gd name="T5" fmla="*/ 0 h 14"/>
                <a:gd name="T6" fmla="*/ 0 w 85"/>
                <a:gd name="T7" fmla="*/ 0 h 14"/>
                <a:gd name="T8" fmla="*/ 0 w 85"/>
                <a:gd name="T9" fmla="*/ 14 h 14"/>
                <a:gd name="T10" fmla="*/ 0 w 85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4">
                  <a:moveTo>
                    <a:pt x="0" y="14"/>
                  </a:moveTo>
                  <a:lnTo>
                    <a:pt x="85" y="14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6" name="Freeform 301"/>
            <p:cNvSpPr>
              <a:spLocks/>
            </p:cNvSpPr>
            <p:nvPr/>
          </p:nvSpPr>
          <p:spPr bwMode="auto">
            <a:xfrm>
              <a:off x="8307360" y="6635252"/>
              <a:ext cx="201933" cy="33940"/>
            </a:xfrm>
            <a:custGeom>
              <a:avLst/>
              <a:gdLst>
                <a:gd name="T0" fmla="*/ 0 w 85"/>
                <a:gd name="T1" fmla="*/ 14 h 14"/>
                <a:gd name="T2" fmla="*/ 85 w 85"/>
                <a:gd name="T3" fmla="*/ 14 h 14"/>
                <a:gd name="T4" fmla="*/ 85 w 85"/>
                <a:gd name="T5" fmla="*/ 0 h 14"/>
                <a:gd name="T6" fmla="*/ 0 w 85"/>
                <a:gd name="T7" fmla="*/ 0 h 14"/>
                <a:gd name="T8" fmla="*/ 0 w 85"/>
                <a:gd name="T9" fmla="*/ 14 h 14"/>
                <a:gd name="T10" fmla="*/ 0 w 85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4">
                  <a:moveTo>
                    <a:pt x="0" y="14"/>
                  </a:moveTo>
                  <a:lnTo>
                    <a:pt x="85" y="14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7" name="Freeform 302"/>
            <p:cNvSpPr>
              <a:spLocks/>
            </p:cNvSpPr>
            <p:nvPr/>
          </p:nvSpPr>
          <p:spPr bwMode="auto">
            <a:xfrm>
              <a:off x="8530676" y="6635252"/>
              <a:ext cx="197181" cy="33940"/>
            </a:xfrm>
            <a:custGeom>
              <a:avLst/>
              <a:gdLst>
                <a:gd name="T0" fmla="*/ 0 w 83"/>
                <a:gd name="T1" fmla="*/ 14 h 14"/>
                <a:gd name="T2" fmla="*/ 83 w 83"/>
                <a:gd name="T3" fmla="*/ 14 h 14"/>
                <a:gd name="T4" fmla="*/ 83 w 83"/>
                <a:gd name="T5" fmla="*/ 0 h 14"/>
                <a:gd name="T6" fmla="*/ 0 w 83"/>
                <a:gd name="T7" fmla="*/ 0 h 14"/>
                <a:gd name="T8" fmla="*/ 0 w 83"/>
                <a:gd name="T9" fmla="*/ 14 h 14"/>
                <a:gd name="T10" fmla="*/ 0 w 83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">
                  <a:moveTo>
                    <a:pt x="0" y="14"/>
                  </a:moveTo>
                  <a:lnTo>
                    <a:pt x="83" y="14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8" name="Freeform 303"/>
            <p:cNvSpPr>
              <a:spLocks/>
            </p:cNvSpPr>
            <p:nvPr/>
          </p:nvSpPr>
          <p:spPr bwMode="auto">
            <a:xfrm>
              <a:off x="8753987" y="6635252"/>
              <a:ext cx="197181" cy="33940"/>
            </a:xfrm>
            <a:custGeom>
              <a:avLst/>
              <a:gdLst>
                <a:gd name="T0" fmla="*/ 0 w 83"/>
                <a:gd name="T1" fmla="*/ 14 h 14"/>
                <a:gd name="T2" fmla="*/ 83 w 83"/>
                <a:gd name="T3" fmla="*/ 14 h 14"/>
                <a:gd name="T4" fmla="*/ 83 w 83"/>
                <a:gd name="T5" fmla="*/ 0 h 14"/>
                <a:gd name="T6" fmla="*/ 0 w 83"/>
                <a:gd name="T7" fmla="*/ 0 h 14"/>
                <a:gd name="T8" fmla="*/ 0 w 83"/>
                <a:gd name="T9" fmla="*/ 14 h 14"/>
                <a:gd name="T10" fmla="*/ 0 w 83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">
                  <a:moveTo>
                    <a:pt x="0" y="14"/>
                  </a:moveTo>
                  <a:lnTo>
                    <a:pt x="83" y="14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9" name="Freeform 304"/>
            <p:cNvSpPr>
              <a:spLocks/>
            </p:cNvSpPr>
            <p:nvPr/>
          </p:nvSpPr>
          <p:spPr bwMode="auto">
            <a:xfrm>
              <a:off x="7637420" y="6635252"/>
              <a:ext cx="201933" cy="33940"/>
            </a:xfrm>
            <a:custGeom>
              <a:avLst/>
              <a:gdLst>
                <a:gd name="T0" fmla="*/ 0 w 85"/>
                <a:gd name="T1" fmla="*/ 14 h 14"/>
                <a:gd name="T2" fmla="*/ 85 w 85"/>
                <a:gd name="T3" fmla="*/ 14 h 14"/>
                <a:gd name="T4" fmla="*/ 85 w 85"/>
                <a:gd name="T5" fmla="*/ 0 h 14"/>
                <a:gd name="T6" fmla="*/ 0 w 85"/>
                <a:gd name="T7" fmla="*/ 0 h 14"/>
                <a:gd name="T8" fmla="*/ 0 w 85"/>
                <a:gd name="T9" fmla="*/ 14 h 14"/>
                <a:gd name="T10" fmla="*/ 0 w 85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4">
                  <a:moveTo>
                    <a:pt x="0" y="14"/>
                  </a:moveTo>
                  <a:lnTo>
                    <a:pt x="85" y="14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805483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18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581081" y="1572291"/>
            <a:ext cx="4371158" cy="4452329"/>
          </a:xfrm>
        </p:spPr>
        <p:txBody>
          <a:bodyPr/>
          <a:lstStyle>
            <a:lvl3pPr>
              <a:defRPr>
                <a:latin typeface="Microsoft Sans Serif"/>
                <a:cs typeface="Microsoft Sans Serif"/>
              </a:defRPr>
            </a:lvl3pPr>
            <a:lvl4pPr>
              <a:defRPr>
                <a:latin typeface="Microsoft Sans Serif"/>
                <a:cs typeface="Microsoft Sans Serif"/>
              </a:defRPr>
            </a:lvl4pPr>
          </a:lstStyle>
          <a:p>
            <a:pPr lvl="0"/>
            <a:r>
              <a:rPr lang="ru-RU" dirty="0"/>
              <a:t>Заголовок (</a:t>
            </a:r>
            <a:r>
              <a:rPr lang="en-US" dirty="0"/>
              <a:t>Calibri</a:t>
            </a:r>
            <a:r>
              <a:rPr lang="ru-RU" dirty="0"/>
              <a:t>, 24 </a:t>
            </a:r>
            <a:r>
              <a:rPr lang="ru-RU" dirty="0" err="1"/>
              <a:t>пт</a:t>
            </a:r>
            <a:r>
              <a:rPr lang="ru-RU" dirty="0"/>
              <a:t>, жирный)</a:t>
            </a:r>
          </a:p>
          <a:p>
            <a:pPr lvl="1"/>
            <a:r>
              <a:rPr lang="ru-RU" dirty="0"/>
              <a:t>Первый уровень (</a:t>
            </a:r>
            <a:r>
              <a:rPr lang="ru-RU" dirty="0" err="1"/>
              <a:t>Calibri</a:t>
            </a:r>
            <a:r>
              <a:rPr lang="ru-RU" dirty="0"/>
              <a:t>, 20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2"/>
            <a:r>
              <a:rPr lang="ru-RU" dirty="0"/>
              <a:t>Второй уровень (</a:t>
            </a:r>
            <a:r>
              <a:rPr lang="ru-RU" dirty="0" err="1"/>
              <a:t>Calibri</a:t>
            </a:r>
            <a:r>
              <a:rPr lang="ru-RU" dirty="0"/>
              <a:t>, 18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3"/>
            <a:r>
              <a:rPr lang="ru-RU" dirty="0"/>
              <a:t>Третий уровень (</a:t>
            </a:r>
            <a:r>
              <a:rPr lang="ru-RU" dirty="0" err="1"/>
              <a:t>Calibri</a:t>
            </a:r>
            <a:r>
              <a:rPr lang="ru-RU" dirty="0"/>
              <a:t>, 16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10" name="Рисунок 22"/>
          <p:cNvSpPr>
            <a:spLocks noGrp="1"/>
          </p:cNvSpPr>
          <p:nvPr>
            <p:ph type="pic" sz="quarter" idx="15" hasCustomPrompt="1"/>
          </p:nvPr>
        </p:nvSpPr>
        <p:spPr>
          <a:xfrm>
            <a:off x="5656969" y="2125999"/>
            <a:ext cx="3659802" cy="3383322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Место для рисунка</a:t>
            </a:r>
          </a:p>
        </p:txBody>
      </p:sp>
      <p:sp>
        <p:nvSpPr>
          <p:cNvPr id="11" name="Freeform 145"/>
          <p:cNvSpPr>
            <a:spLocks/>
          </p:cNvSpPr>
          <p:nvPr userDrawn="1"/>
        </p:nvSpPr>
        <p:spPr bwMode="auto">
          <a:xfrm flipV="1">
            <a:off x="5656970" y="1582591"/>
            <a:ext cx="3659973" cy="337670"/>
          </a:xfrm>
          <a:custGeom>
            <a:avLst/>
            <a:gdLst>
              <a:gd name="T0" fmla="*/ 879 w 879"/>
              <a:gd name="T1" fmla="*/ 136 h 136"/>
              <a:gd name="T2" fmla="*/ 0 w 879"/>
              <a:gd name="T3" fmla="*/ 136 h 136"/>
              <a:gd name="T4" fmla="*/ 0 w 879"/>
              <a:gd name="T5" fmla="*/ 0 h 136"/>
              <a:gd name="T6" fmla="*/ 879 w 879"/>
              <a:gd name="T7" fmla="*/ 0 h 136"/>
              <a:gd name="T8" fmla="*/ 879 w 879"/>
              <a:gd name="T9" fmla="*/ 136 h 136"/>
              <a:gd name="T10" fmla="*/ 879 w 879"/>
              <a:gd name="T11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9" h="136">
                <a:moveTo>
                  <a:pt x="879" y="136"/>
                </a:moveTo>
                <a:lnTo>
                  <a:pt x="0" y="136"/>
                </a:lnTo>
                <a:lnTo>
                  <a:pt x="0" y="0"/>
                </a:lnTo>
                <a:lnTo>
                  <a:pt x="879" y="0"/>
                </a:lnTo>
                <a:lnTo>
                  <a:pt x="879" y="136"/>
                </a:lnTo>
                <a:lnTo>
                  <a:pt x="879" y="1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defTabSz="954155"/>
            <a:endParaRPr lang="ru-RU" sz="1821" dirty="0">
              <a:solidFill>
                <a:srgbClr val="414142"/>
              </a:solidFill>
              <a:cs typeface="Microsoft Sans Serif"/>
            </a:endParaRPr>
          </a:p>
        </p:txBody>
      </p:sp>
      <p:sp>
        <p:nvSpPr>
          <p:cNvPr id="12" name="Freeform 146"/>
          <p:cNvSpPr>
            <a:spLocks/>
          </p:cNvSpPr>
          <p:nvPr userDrawn="1"/>
        </p:nvSpPr>
        <p:spPr bwMode="auto">
          <a:xfrm flipV="1">
            <a:off x="5656970" y="5696879"/>
            <a:ext cx="3659973" cy="327739"/>
          </a:xfrm>
          <a:custGeom>
            <a:avLst/>
            <a:gdLst>
              <a:gd name="T0" fmla="*/ 879 w 879"/>
              <a:gd name="T1" fmla="*/ 132 h 132"/>
              <a:gd name="T2" fmla="*/ 0 w 879"/>
              <a:gd name="T3" fmla="*/ 132 h 132"/>
              <a:gd name="T4" fmla="*/ 0 w 879"/>
              <a:gd name="T5" fmla="*/ 0 h 132"/>
              <a:gd name="T6" fmla="*/ 879 w 879"/>
              <a:gd name="T7" fmla="*/ 0 h 132"/>
              <a:gd name="T8" fmla="*/ 879 w 879"/>
              <a:gd name="T9" fmla="*/ 132 h 132"/>
              <a:gd name="T10" fmla="*/ 879 w 879"/>
              <a:gd name="T11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79" h="132">
                <a:moveTo>
                  <a:pt x="879" y="132"/>
                </a:moveTo>
                <a:lnTo>
                  <a:pt x="0" y="132"/>
                </a:lnTo>
                <a:lnTo>
                  <a:pt x="0" y="0"/>
                </a:lnTo>
                <a:lnTo>
                  <a:pt x="879" y="0"/>
                </a:lnTo>
                <a:lnTo>
                  <a:pt x="879" y="132"/>
                </a:lnTo>
                <a:lnTo>
                  <a:pt x="879" y="1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3175" tIns="46587" rIns="93175" bIns="46587" numCol="1" anchor="t" anchorCtr="0" compatLnSpc="1">
            <a:prstTxWarp prst="textNoShape">
              <a:avLst/>
            </a:prstTxWarp>
          </a:bodyPr>
          <a:lstStyle/>
          <a:p>
            <a:pPr defTabSz="954155"/>
            <a:endParaRPr lang="ru-RU" sz="1821" dirty="0">
              <a:solidFill>
                <a:srgbClr val="414142"/>
              </a:solidFill>
              <a:cs typeface="Microsoft Sans Serif"/>
            </a:endParaRPr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7321786" y="6319288"/>
            <a:ext cx="1259454" cy="288596"/>
            <a:chOff x="7637420" y="6635252"/>
            <a:chExt cx="1313748" cy="303026"/>
          </a:xfrm>
        </p:grpSpPr>
        <p:sp>
          <p:nvSpPr>
            <p:cNvPr id="13" name="Freeform 287"/>
            <p:cNvSpPr>
              <a:spLocks/>
            </p:cNvSpPr>
            <p:nvPr/>
          </p:nvSpPr>
          <p:spPr bwMode="auto">
            <a:xfrm>
              <a:off x="7637420" y="6700705"/>
              <a:ext cx="201933" cy="174543"/>
            </a:xfrm>
            <a:custGeom>
              <a:avLst/>
              <a:gdLst>
                <a:gd name="T0" fmla="*/ 0 w 85"/>
                <a:gd name="T1" fmla="*/ 72 h 72"/>
                <a:gd name="T2" fmla="*/ 85 w 85"/>
                <a:gd name="T3" fmla="*/ 72 h 72"/>
                <a:gd name="T4" fmla="*/ 85 w 85"/>
                <a:gd name="T5" fmla="*/ 0 h 72"/>
                <a:gd name="T6" fmla="*/ 0 w 85"/>
                <a:gd name="T7" fmla="*/ 0 h 72"/>
                <a:gd name="T8" fmla="*/ 0 w 85"/>
                <a:gd name="T9" fmla="*/ 72 h 72"/>
                <a:gd name="T10" fmla="*/ 0 w 85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72">
                  <a:moveTo>
                    <a:pt x="0" y="72"/>
                  </a:moveTo>
                  <a:lnTo>
                    <a:pt x="85" y="72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14" name="Freeform 288"/>
            <p:cNvSpPr>
              <a:spLocks/>
            </p:cNvSpPr>
            <p:nvPr/>
          </p:nvSpPr>
          <p:spPr bwMode="auto">
            <a:xfrm>
              <a:off x="7860734" y="6700705"/>
              <a:ext cx="201933" cy="174543"/>
            </a:xfrm>
            <a:custGeom>
              <a:avLst/>
              <a:gdLst>
                <a:gd name="T0" fmla="*/ 0 w 85"/>
                <a:gd name="T1" fmla="*/ 72 h 72"/>
                <a:gd name="T2" fmla="*/ 85 w 85"/>
                <a:gd name="T3" fmla="*/ 72 h 72"/>
                <a:gd name="T4" fmla="*/ 85 w 85"/>
                <a:gd name="T5" fmla="*/ 0 h 72"/>
                <a:gd name="T6" fmla="*/ 0 w 85"/>
                <a:gd name="T7" fmla="*/ 0 h 72"/>
                <a:gd name="T8" fmla="*/ 0 w 85"/>
                <a:gd name="T9" fmla="*/ 72 h 72"/>
                <a:gd name="T10" fmla="*/ 0 w 85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72">
                  <a:moveTo>
                    <a:pt x="0" y="72"/>
                  </a:moveTo>
                  <a:lnTo>
                    <a:pt x="85" y="72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15" name="Freeform 289"/>
            <p:cNvSpPr>
              <a:spLocks/>
            </p:cNvSpPr>
            <p:nvPr/>
          </p:nvSpPr>
          <p:spPr bwMode="auto">
            <a:xfrm>
              <a:off x="8084048" y="6700705"/>
              <a:ext cx="197181" cy="174543"/>
            </a:xfrm>
            <a:custGeom>
              <a:avLst/>
              <a:gdLst>
                <a:gd name="T0" fmla="*/ 0 w 83"/>
                <a:gd name="T1" fmla="*/ 72 h 72"/>
                <a:gd name="T2" fmla="*/ 83 w 83"/>
                <a:gd name="T3" fmla="*/ 72 h 72"/>
                <a:gd name="T4" fmla="*/ 83 w 83"/>
                <a:gd name="T5" fmla="*/ 0 h 72"/>
                <a:gd name="T6" fmla="*/ 0 w 83"/>
                <a:gd name="T7" fmla="*/ 0 h 72"/>
                <a:gd name="T8" fmla="*/ 0 w 83"/>
                <a:gd name="T9" fmla="*/ 72 h 72"/>
                <a:gd name="T10" fmla="*/ 0 w 83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72">
                  <a:moveTo>
                    <a:pt x="0" y="72"/>
                  </a:moveTo>
                  <a:lnTo>
                    <a:pt x="83" y="7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16" name="Freeform 290"/>
            <p:cNvSpPr>
              <a:spLocks/>
            </p:cNvSpPr>
            <p:nvPr/>
          </p:nvSpPr>
          <p:spPr bwMode="auto">
            <a:xfrm>
              <a:off x="8307363" y="6700705"/>
              <a:ext cx="197181" cy="174543"/>
            </a:xfrm>
            <a:custGeom>
              <a:avLst/>
              <a:gdLst>
                <a:gd name="T0" fmla="*/ 0 w 83"/>
                <a:gd name="T1" fmla="*/ 72 h 72"/>
                <a:gd name="T2" fmla="*/ 83 w 83"/>
                <a:gd name="T3" fmla="*/ 72 h 72"/>
                <a:gd name="T4" fmla="*/ 83 w 83"/>
                <a:gd name="T5" fmla="*/ 0 h 72"/>
                <a:gd name="T6" fmla="*/ 0 w 83"/>
                <a:gd name="T7" fmla="*/ 0 h 72"/>
                <a:gd name="T8" fmla="*/ 0 w 83"/>
                <a:gd name="T9" fmla="*/ 72 h 72"/>
                <a:gd name="T10" fmla="*/ 0 w 83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72">
                  <a:moveTo>
                    <a:pt x="0" y="72"/>
                  </a:moveTo>
                  <a:lnTo>
                    <a:pt x="83" y="7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17" name="Freeform 291"/>
            <p:cNvSpPr>
              <a:spLocks/>
            </p:cNvSpPr>
            <p:nvPr/>
          </p:nvSpPr>
          <p:spPr bwMode="auto">
            <a:xfrm>
              <a:off x="8753987" y="6700705"/>
              <a:ext cx="197181" cy="174543"/>
            </a:xfrm>
            <a:custGeom>
              <a:avLst/>
              <a:gdLst>
                <a:gd name="T0" fmla="*/ 0 w 83"/>
                <a:gd name="T1" fmla="*/ 72 h 72"/>
                <a:gd name="T2" fmla="*/ 83 w 83"/>
                <a:gd name="T3" fmla="*/ 72 h 72"/>
                <a:gd name="T4" fmla="*/ 83 w 83"/>
                <a:gd name="T5" fmla="*/ 0 h 72"/>
                <a:gd name="T6" fmla="*/ 0 w 83"/>
                <a:gd name="T7" fmla="*/ 0 h 72"/>
                <a:gd name="T8" fmla="*/ 0 w 83"/>
                <a:gd name="T9" fmla="*/ 72 h 72"/>
                <a:gd name="T10" fmla="*/ 0 w 83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72">
                  <a:moveTo>
                    <a:pt x="0" y="72"/>
                  </a:moveTo>
                  <a:lnTo>
                    <a:pt x="83" y="7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19" name="Freeform 292"/>
            <p:cNvSpPr>
              <a:spLocks/>
            </p:cNvSpPr>
            <p:nvPr/>
          </p:nvSpPr>
          <p:spPr bwMode="auto">
            <a:xfrm>
              <a:off x="8530676" y="6700705"/>
              <a:ext cx="197181" cy="174543"/>
            </a:xfrm>
            <a:custGeom>
              <a:avLst/>
              <a:gdLst>
                <a:gd name="T0" fmla="*/ 0 w 83"/>
                <a:gd name="T1" fmla="*/ 72 h 72"/>
                <a:gd name="T2" fmla="*/ 83 w 83"/>
                <a:gd name="T3" fmla="*/ 72 h 72"/>
                <a:gd name="T4" fmla="*/ 83 w 83"/>
                <a:gd name="T5" fmla="*/ 0 h 72"/>
                <a:gd name="T6" fmla="*/ 0 w 83"/>
                <a:gd name="T7" fmla="*/ 0 h 72"/>
                <a:gd name="T8" fmla="*/ 0 w 83"/>
                <a:gd name="T9" fmla="*/ 72 h 72"/>
                <a:gd name="T10" fmla="*/ 0 w 83"/>
                <a:gd name="T1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72">
                  <a:moveTo>
                    <a:pt x="0" y="72"/>
                  </a:moveTo>
                  <a:lnTo>
                    <a:pt x="83" y="72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0" name="Freeform 293"/>
            <p:cNvSpPr>
              <a:spLocks/>
            </p:cNvSpPr>
            <p:nvPr/>
          </p:nvSpPr>
          <p:spPr bwMode="auto">
            <a:xfrm>
              <a:off x="7860734" y="6906763"/>
              <a:ext cx="201933" cy="31515"/>
            </a:xfrm>
            <a:custGeom>
              <a:avLst/>
              <a:gdLst>
                <a:gd name="T0" fmla="*/ 0 w 85"/>
                <a:gd name="T1" fmla="*/ 13 h 13"/>
                <a:gd name="T2" fmla="*/ 85 w 85"/>
                <a:gd name="T3" fmla="*/ 13 h 13"/>
                <a:gd name="T4" fmla="*/ 85 w 85"/>
                <a:gd name="T5" fmla="*/ 0 h 13"/>
                <a:gd name="T6" fmla="*/ 0 w 85"/>
                <a:gd name="T7" fmla="*/ 0 h 13"/>
                <a:gd name="T8" fmla="*/ 0 w 85"/>
                <a:gd name="T9" fmla="*/ 13 h 13"/>
                <a:gd name="T10" fmla="*/ 0 w 85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3">
                  <a:moveTo>
                    <a:pt x="0" y="13"/>
                  </a:moveTo>
                  <a:lnTo>
                    <a:pt x="85" y="13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1" name="Freeform 294"/>
            <p:cNvSpPr>
              <a:spLocks/>
            </p:cNvSpPr>
            <p:nvPr/>
          </p:nvSpPr>
          <p:spPr bwMode="auto">
            <a:xfrm>
              <a:off x="8084048" y="6906763"/>
              <a:ext cx="201933" cy="31515"/>
            </a:xfrm>
            <a:custGeom>
              <a:avLst/>
              <a:gdLst>
                <a:gd name="T0" fmla="*/ 0 w 85"/>
                <a:gd name="T1" fmla="*/ 13 h 13"/>
                <a:gd name="T2" fmla="*/ 85 w 85"/>
                <a:gd name="T3" fmla="*/ 13 h 13"/>
                <a:gd name="T4" fmla="*/ 85 w 85"/>
                <a:gd name="T5" fmla="*/ 0 h 13"/>
                <a:gd name="T6" fmla="*/ 0 w 85"/>
                <a:gd name="T7" fmla="*/ 0 h 13"/>
                <a:gd name="T8" fmla="*/ 0 w 85"/>
                <a:gd name="T9" fmla="*/ 13 h 13"/>
                <a:gd name="T10" fmla="*/ 0 w 85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3">
                  <a:moveTo>
                    <a:pt x="0" y="13"/>
                  </a:moveTo>
                  <a:lnTo>
                    <a:pt x="85" y="13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2" name="Freeform 295"/>
            <p:cNvSpPr>
              <a:spLocks/>
            </p:cNvSpPr>
            <p:nvPr/>
          </p:nvSpPr>
          <p:spPr bwMode="auto">
            <a:xfrm>
              <a:off x="8307360" y="6906763"/>
              <a:ext cx="201933" cy="31515"/>
            </a:xfrm>
            <a:custGeom>
              <a:avLst/>
              <a:gdLst>
                <a:gd name="T0" fmla="*/ 0 w 85"/>
                <a:gd name="T1" fmla="*/ 13 h 13"/>
                <a:gd name="T2" fmla="*/ 85 w 85"/>
                <a:gd name="T3" fmla="*/ 13 h 13"/>
                <a:gd name="T4" fmla="*/ 85 w 85"/>
                <a:gd name="T5" fmla="*/ 0 h 13"/>
                <a:gd name="T6" fmla="*/ 0 w 85"/>
                <a:gd name="T7" fmla="*/ 0 h 13"/>
                <a:gd name="T8" fmla="*/ 0 w 85"/>
                <a:gd name="T9" fmla="*/ 13 h 13"/>
                <a:gd name="T10" fmla="*/ 0 w 85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3">
                  <a:moveTo>
                    <a:pt x="0" y="13"/>
                  </a:moveTo>
                  <a:lnTo>
                    <a:pt x="85" y="13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3" name="Freeform 296"/>
            <p:cNvSpPr>
              <a:spLocks/>
            </p:cNvSpPr>
            <p:nvPr/>
          </p:nvSpPr>
          <p:spPr bwMode="auto">
            <a:xfrm>
              <a:off x="8530676" y="6906763"/>
              <a:ext cx="197181" cy="31515"/>
            </a:xfrm>
            <a:custGeom>
              <a:avLst/>
              <a:gdLst>
                <a:gd name="T0" fmla="*/ 0 w 83"/>
                <a:gd name="T1" fmla="*/ 13 h 13"/>
                <a:gd name="T2" fmla="*/ 83 w 83"/>
                <a:gd name="T3" fmla="*/ 13 h 13"/>
                <a:gd name="T4" fmla="*/ 83 w 83"/>
                <a:gd name="T5" fmla="*/ 0 h 13"/>
                <a:gd name="T6" fmla="*/ 0 w 83"/>
                <a:gd name="T7" fmla="*/ 0 h 13"/>
                <a:gd name="T8" fmla="*/ 0 w 83"/>
                <a:gd name="T9" fmla="*/ 13 h 13"/>
                <a:gd name="T10" fmla="*/ 0 w 83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3">
                  <a:moveTo>
                    <a:pt x="0" y="13"/>
                  </a:moveTo>
                  <a:lnTo>
                    <a:pt x="83" y="13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4" name="Freeform 297"/>
            <p:cNvSpPr>
              <a:spLocks/>
            </p:cNvSpPr>
            <p:nvPr/>
          </p:nvSpPr>
          <p:spPr bwMode="auto">
            <a:xfrm>
              <a:off x="8753987" y="6906763"/>
              <a:ext cx="197181" cy="31515"/>
            </a:xfrm>
            <a:custGeom>
              <a:avLst/>
              <a:gdLst>
                <a:gd name="T0" fmla="*/ 0 w 83"/>
                <a:gd name="T1" fmla="*/ 13 h 13"/>
                <a:gd name="T2" fmla="*/ 83 w 83"/>
                <a:gd name="T3" fmla="*/ 13 h 13"/>
                <a:gd name="T4" fmla="*/ 83 w 83"/>
                <a:gd name="T5" fmla="*/ 0 h 13"/>
                <a:gd name="T6" fmla="*/ 0 w 83"/>
                <a:gd name="T7" fmla="*/ 0 h 13"/>
                <a:gd name="T8" fmla="*/ 0 w 83"/>
                <a:gd name="T9" fmla="*/ 13 h 13"/>
                <a:gd name="T10" fmla="*/ 0 w 83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3">
                  <a:moveTo>
                    <a:pt x="0" y="13"/>
                  </a:moveTo>
                  <a:lnTo>
                    <a:pt x="83" y="13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5" name="Freeform 298"/>
            <p:cNvSpPr>
              <a:spLocks/>
            </p:cNvSpPr>
            <p:nvPr/>
          </p:nvSpPr>
          <p:spPr bwMode="auto">
            <a:xfrm>
              <a:off x="7637420" y="6906763"/>
              <a:ext cx="201933" cy="31515"/>
            </a:xfrm>
            <a:custGeom>
              <a:avLst/>
              <a:gdLst>
                <a:gd name="T0" fmla="*/ 0 w 85"/>
                <a:gd name="T1" fmla="*/ 13 h 13"/>
                <a:gd name="T2" fmla="*/ 85 w 85"/>
                <a:gd name="T3" fmla="*/ 13 h 13"/>
                <a:gd name="T4" fmla="*/ 85 w 85"/>
                <a:gd name="T5" fmla="*/ 0 h 13"/>
                <a:gd name="T6" fmla="*/ 0 w 85"/>
                <a:gd name="T7" fmla="*/ 0 h 13"/>
                <a:gd name="T8" fmla="*/ 0 w 85"/>
                <a:gd name="T9" fmla="*/ 13 h 13"/>
                <a:gd name="T10" fmla="*/ 0 w 85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3">
                  <a:moveTo>
                    <a:pt x="0" y="13"/>
                  </a:moveTo>
                  <a:lnTo>
                    <a:pt x="85" y="13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6" name="Freeform 299"/>
            <p:cNvSpPr>
              <a:spLocks/>
            </p:cNvSpPr>
            <p:nvPr/>
          </p:nvSpPr>
          <p:spPr bwMode="auto">
            <a:xfrm>
              <a:off x="7860734" y="6635252"/>
              <a:ext cx="201933" cy="33940"/>
            </a:xfrm>
            <a:custGeom>
              <a:avLst/>
              <a:gdLst>
                <a:gd name="T0" fmla="*/ 0 w 85"/>
                <a:gd name="T1" fmla="*/ 14 h 14"/>
                <a:gd name="T2" fmla="*/ 85 w 85"/>
                <a:gd name="T3" fmla="*/ 14 h 14"/>
                <a:gd name="T4" fmla="*/ 85 w 85"/>
                <a:gd name="T5" fmla="*/ 0 h 14"/>
                <a:gd name="T6" fmla="*/ 0 w 85"/>
                <a:gd name="T7" fmla="*/ 0 h 14"/>
                <a:gd name="T8" fmla="*/ 0 w 85"/>
                <a:gd name="T9" fmla="*/ 14 h 14"/>
                <a:gd name="T10" fmla="*/ 0 w 85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4">
                  <a:moveTo>
                    <a:pt x="0" y="14"/>
                  </a:moveTo>
                  <a:lnTo>
                    <a:pt x="85" y="14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7" name="Freeform 300"/>
            <p:cNvSpPr>
              <a:spLocks/>
            </p:cNvSpPr>
            <p:nvPr/>
          </p:nvSpPr>
          <p:spPr bwMode="auto">
            <a:xfrm>
              <a:off x="8084048" y="6635252"/>
              <a:ext cx="201933" cy="33940"/>
            </a:xfrm>
            <a:custGeom>
              <a:avLst/>
              <a:gdLst>
                <a:gd name="T0" fmla="*/ 0 w 85"/>
                <a:gd name="T1" fmla="*/ 14 h 14"/>
                <a:gd name="T2" fmla="*/ 85 w 85"/>
                <a:gd name="T3" fmla="*/ 14 h 14"/>
                <a:gd name="T4" fmla="*/ 85 w 85"/>
                <a:gd name="T5" fmla="*/ 0 h 14"/>
                <a:gd name="T6" fmla="*/ 0 w 85"/>
                <a:gd name="T7" fmla="*/ 0 h 14"/>
                <a:gd name="T8" fmla="*/ 0 w 85"/>
                <a:gd name="T9" fmla="*/ 14 h 14"/>
                <a:gd name="T10" fmla="*/ 0 w 85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4">
                  <a:moveTo>
                    <a:pt x="0" y="14"/>
                  </a:moveTo>
                  <a:lnTo>
                    <a:pt x="85" y="14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8" name="Freeform 301"/>
            <p:cNvSpPr>
              <a:spLocks/>
            </p:cNvSpPr>
            <p:nvPr/>
          </p:nvSpPr>
          <p:spPr bwMode="auto">
            <a:xfrm>
              <a:off x="8307360" y="6635252"/>
              <a:ext cx="201933" cy="33940"/>
            </a:xfrm>
            <a:custGeom>
              <a:avLst/>
              <a:gdLst>
                <a:gd name="T0" fmla="*/ 0 w 85"/>
                <a:gd name="T1" fmla="*/ 14 h 14"/>
                <a:gd name="T2" fmla="*/ 85 w 85"/>
                <a:gd name="T3" fmla="*/ 14 h 14"/>
                <a:gd name="T4" fmla="*/ 85 w 85"/>
                <a:gd name="T5" fmla="*/ 0 h 14"/>
                <a:gd name="T6" fmla="*/ 0 w 85"/>
                <a:gd name="T7" fmla="*/ 0 h 14"/>
                <a:gd name="T8" fmla="*/ 0 w 85"/>
                <a:gd name="T9" fmla="*/ 14 h 14"/>
                <a:gd name="T10" fmla="*/ 0 w 85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4">
                  <a:moveTo>
                    <a:pt x="0" y="14"/>
                  </a:moveTo>
                  <a:lnTo>
                    <a:pt x="85" y="14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29" name="Freeform 302"/>
            <p:cNvSpPr>
              <a:spLocks/>
            </p:cNvSpPr>
            <p:nvPr/>
          </p:nvSpPr>
          <p:spPr bwMode="auto">
            <a:xfrm>
              <a:off x="8530676" y="6635252"/>
              <a:ext cx="197181" cy="33940"/>
            </a:xfrm>
            <a:custGeom>
              <a:avLst/>
              <a:gdLst>
                <a:gd name="T0" fmla="*/ 0 w 83"/>
                <a:gd name="T1" fmla="*/ 14 h 14"/>
                <a:gd name="T2" fmla="*/ 83 w 83"/>
                <a:gd name="T3" fmla="*/ 14 h 14"/>
                <a:gd name="T4" fmla="*/ 83 w 83"/>
                <a:gd name="T5" fmla="*/ 0 h 14"/>
                <a:gd name="T6" fmla="*/ 0 w 83"/>
                <a:gd name="T7" fmla="*/ 0 h 14"/>
                <a:gd name="T8" fmla="*/ 0 w 83"/>
                <a:gd name="T9" fmla="*/ 14 h 14"/>
                <a:gd name="T10" fmla="*/ 0 w 83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">
                  <a:moveTo>
                    <a:pt x="0" y="14"/>
                  </a:moveTo>
                  <a:lnTo>
                    <a:pt x="83" y="14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0" name="Freeform 303"/>
            <p:cNvSpPr>
              <a:spLocks/>
            </p:cNvSpPr>
            <p:nvPr/>
          </p:nvSpPr>
          <p:spPr bwMode="auto">
            <a:xfrm>
              <a:off x="8753987" y="6635252"/>
              <a:ext cx="197181" cy="33940"/>
            </a:xfrm>
            <a:custGeom>
              <a:avLst/>
              <a:gdLst>
                <a:gd name="T0" fmla="*/ 0 w 83"/>
                <a:gd name="T1" fmla="*/ 14 h 14"/>
                <a:gd name="T2" fmla="*/ 83 w 83"/>
                <a:gd name="T3" fmla="*/ 14 h 14"/>
                <a:gd name="T4" fmla="*/ 83 w 83"/>
                <a:gd name="T5" fmla="*/ 0 h 14"/>
                <a:gd name="T6" fmla="*/ 0 w 83"/>
                <a:gd name="T7" fmla="*/ 0 h 14"/>
                <a:gd name="T8" fmla="*/ 0 w 83"/>
                <a:gd name="T9" fmla="*/ 14 h 14"/>
                <a:gd name="T10" fmla="*/ 0 w 83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">
                  <a:moveTo>
                    <a:pt x="0" y="14"/>
                  </a:moveTo>
                  <a:lnTo>
                    <a:pt x="83" y="14"/>
                  </a:lnTo>
                  <a:lnTo>
                    <a:pt x="83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  <p:sp>
          <p:nvSpPr>
            <p:cNvPr id="31" name="Freeform 304"/>
            <p:cNvSpPr>
              <a:spLocks/>
            </p:cNvSpPr>
            <p:nvPr/>
          </p:nvSpPr>
          <p:spPr bwMode="auto">
            <a:xfrm>
              <a:off x="7637420" y="6635252"/>
              <a:ext cx="201933" cy="33940"/>
            </a:xfrm>
            <a:custGeom>
              <a:avLst/>
              <a:gdLst>
                <a:gd name="T0" fmla="*/ 0 w 85"/>
                <a:gd name="T1" fmla="*/ 14 h 14"/>
                <a:gd name="T2" fmla="*/ 85 w 85"/>
                <a:gd name="T3" fmla="*/ 14 h 14"/>
                <a:gd name="T4" fmla="*/ 85 w 85"/>
                <a:gd name="T5" fmla="*/ 0 h 14"/>
                <a:gd name="T6" fmla="*/ 0 w 85"/>
                <a:gd name="T7" fmla="*/ 0 h 14"/>
                <a:gd name="T8" fmla="*/ 0 w 85"/>
                <a:gd name="T9" fmla="*/ 14 h 14"/>
                <a:gd name="T10" fmla="*/ 0 w 85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4">
                  <a:moveTo>
                    <a:pt x="0" y="14"/>
                  </a:moveTo>
                  <a:lnTo>
                    <a:pt x="85" y="14"/>
                  </a:lnTo>
                  <a:lnTo>
                    <a:pt x="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7840" tIns="48920" rIns="97840" bIns="48920" numCol="1" anchor="t" anchorCtr="0" compatLnSpc="1">
              <a:prstTxWarp prst="textNoShape">
                <a:avLst/>
              </a:prstTxWarp>
            </a:bodyPr>
            <a:lstStyle/>
            <a:p>
              <a:pPr defTabSz="954155"/>
              <a:endParaRPr lang="ru-RU" sz="1821" dirty="0">
                <a:solidFill>
                  <a:srgbClr val="414142"/>
                </a:solidFill>
                <a:cs typeface="Microsoft Sans Serif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524638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grpSp>
        <p:nvGrpSpPr>
          <p:cNvPr id="32" name="Группа 31"/>
          <p:cNvGrpSpPr>
            <a:grpSpLocks noChangeAspect="1"/>
          </p:cNvGrpSpPr>
          <p:nvPr userDrawn="1"/>
        </p:nvGrpSpPr>
        <p:grpSpPr>
          <a:xfrm>
            <a:off x="1218653" y="2223823"/>
            <a:ext cx="7324017" cy="2988232"/>
            <a:chOff x="1900645" y="2454346"/>
            <a:chExt cx="6397771" cy="2627564"/>
          </a:xfrm>
        </p:grpSpPr>
        <p:grpSp>
          <p:nvGrpSpPr>
            <p:cNvPr id="31" name="Группа 30"/>
            <p:cNvGrpSpPr/>
            <p:nvPr userDrawn="1"/>
          </p:nvGrpSpPr>
          <p:grpSpPr>
            <a:xfrm>
              <a:off x="1926159" y="2454349"/>
              <a:ext cx="2480948" cy="798517"/>
              <a:chOff x="1926159" y="2454349"/>
              <a:chExt cx="2480948" cy="798517"/>
            </a:xfrm>
          </p:grpSpPr>
          <p:sp>
            <p:nvSpPr>
              <p:cNvPr id="6" name="Line 37"/>
              <p:cNvSpPr>
                <a:spLocks noChangeShapeType="1"/>
              </p:cNvSpPr>
              <p:nvPr/>
            </p:nvSpPr>
            <p:spPr bwMode="auto">
              <a:xfrm flipH="1" flipV="1">
                <a:off x="1926159" y="2469790"/>
                <a:ext cx="1692000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7" name="Line 37"/>
              <p:cNvSpPr>
                <a:spLocks noChangeShapeType="1"/>
              </p:cNvSpPr>
              <p:nvPr/>
            </p:nvSpPr>
            <p:spPr bwMode="auto">
              <a:xfrm flipH="1" flipV="1">
                <a:off x="3592706" y="2454349"/>
                <a:ext cx="814401" cy="798517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  <p:grpSp>
          <p:nvGrpSpPr>
            <p:cNvPr id="30" name="Группа 29"/>
            <p:cNvGrpSpPr/>
            <p:nvPr userDrawn="1"/>
          </p:nvGrpSpPr>
          <p:grpSpPr>
            <a:xfrm>
              <a:off x="1936179" y="4317167"/>
              <a:ext cx="2455939" cy="764743"/>
              <a:chOff x="1936179" y="4317167"/>
              <a:chExt cx="2455939" cy="764743"/>
            </a:xfrm>
          </p:grpSpPr>
          <p:sp>
            <p:nvSpPr>
              <p:cNvPr id="9" name="Line 37"/>
              <p:cNvSpPr>
                <a:spLocks noChangeShapeType="1"/>
              </p:cNvSpPr>
              <p:nvPr/>
            </p:nvSpPr>
            <p:spPr bwMode="auto">
              <a:xfrm flipH="1">
                <a:off x="1936179" y="5078536"/>
                <a:ext cx="1691999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10" name="Line 37"/>
              <p:cNvSpPr>
                <a:spLocks noChangeShapeType="1"/>
              </p:cNvSpPr>
              <p:nvPr/>
            </p:nvSpPr>
            <p:spPr bwMode="auto">
              <a:xfrm flipH="1">
                <a:off x="3645797" y="4317167"/>
                <a:ext cx="746321" cy="764743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  <p:grpSp>
          <p:nvGrpSpPr>
            <p:cNvPr id="29" name="Группа 28"/>
            <p:cNvGrpSpPr/>
            <p:nvPr userDrawn="1"/>
          </p:nvGrpSpPr>
          <p:grpSpPr>
            <a:xfrm>
              <a:off x="5846164" y="4332157"/>
              <a:ext cx="2320822" cy="749753"/>
              <a:chOff x="5846164" y="4332157"/>
              <a:chExt cx="2320822" cy="749753"/>
            </a:xfrm>
          </p:grpSpPr>
          <p:sp>
            <p:nvSpPr>
              <p:cNvPr id="12" name="Line 37"/>
              <p:cNvSpPr>
                <a:spLocks noChangeShapeType="1"/>
              </p:cNvSpPr>
              <p:nvPr/>
            </p:nvSpPr>
            <p:spPr bwMode="auto">
              <a:xfrm>
                <a:off x="6474986" y="5078535"/>
                <a:ext cx="1692000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13" name="Line 37"/>
              <p:cNvSpPr>
                <a:spLocks noChangeShapeType="1"/>
              </p:cNvSpPr>
              <p:nvPr/>
            </p:nvSpPr>
            <p:spPr bwMode="auto">
              <a:xfrm>
                <a:off x="5846164" y="4332157"/>
                <a:ext cx="630925" cy="749753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  <p:grpSp>
          <p:nvGrpSpPr>
            <p:cNvPr id="28" name="Группа 27"/>
            <p:cNvGrpSpPr/>
            <p:nvPr userDrawn="1"/>
          </p:nvGrpSpPr>
          <p:grpSpPr>
            <a:xfrm>
              <a:off x="5893636" y="2454346"/>
              <a:ext cx="2404780" cy="792000"/>
              <a:chOff x="5893636" y="2454346"/>
              <a:chExt cx="2404780" cy="792000"/>
            </a:xfrm>
          </p:grpSpPr>
          <p:sp>
            <p:nvSpPr>
              <p:cNvPr id="15" name="Line 37"/>
              <p:cNvSpPr>
                <a:spLocks noChangeShapeType="1"/>
              </p:cNvSpPr>
              <p:nvPr/>
            </p:nvSpPr>
            <p:spPr bwMode="auto">
              <a:xfrm flipV="1">
                <a:off x="6606416" y="2457237"/>
                <a:ext cx="1692000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16" name="Line 37"/>
              <p:cNvSpPr>
                <a:spLocks noChangeShapeType="1"/>
              </p:cNvSpPr>
              <p:nvPr/>
            </p:nvSpPr>
            <p:spPr bwMode="auto">
              <a:xfrm flipV="1">
                <a:off x="5893636" y="2454346"/>
                <a:ext cx="714992" cy="79200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  <p:grpSp>
          <p:nvGrpSpPr>
            <p:cNvPr id="27" name="Группа 26"/>
            <p:cNvGrpSpPr/>
            <p:nvPr userDrawn="1"/>
          </p:nvGrpSpPr>
          <p:grpSpPr>
            <a:xfrm>
              <a:off x="1900645" y="3756906"/>
              <a:ext cx="2314548" cy="12099"/>
              <a:chOff x="1900645" y="3756906"/>
              <a:chExt cx="2314548" cy="12099"/>
            </a:xfrm>
          </p:grpSpPr>
          <p:sp>
            <p:nvSpPr>
              <p:cNvPr id="19" name="Line 37"/>
              <p:cNvSpPr>
                <a:spLocks noChangeShapeType="1"/>
              </p:cNvSpPr>
              <p:nvPr/>
            </p:nvSpPr>
            <p:spPr bwMode="auto">
              <a:xfrm flipH="1" flipV="1">
                <a:off x="1900645" y="3756907"/>
                <a:ext cx="1692000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20" name="Line 37"/>
              <p:cNvSpPr>
                <a:spLocks noChangeShapeType="1"/>
              </p:cNvSpPr>
              <p:nvPr/>
            </p:nvSpPr>
            <p:spPr bwMode="auto">
              <a:xfrm flipH="1">
                <a:off x="3567193" y="3756906"/>
                <a:ext cx="648000" cy="12099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 type="none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  <p:grpSp>
          <p:nvGrpSpPr>
            <p:cNvPr id="26" name="Группа 25"/>
            <p:cNvGrpSpPr/>
            <p:nvPr userDrawn="1"/>
          </p:nvGrpSpPr>
          <p:grpSpPr>
            <a:xfrm>
              <a:off x="6041036" y="3756893"/>
              <a:ext cx="2257380" cy="12102"/>
              <a:chOff x="6041036" y="3756893"/>
              <a:chExt cx="2257380" cy="12102"/>
            </a:xfrm>
          </p:grpSpPr>
          <p:sp>
            <p:nvSpPr>
              <p:cNvPr id="22" name="Line 37"/>
              <p:cNvSpPr>
                <a:spLocks noChangeShapeType="1"/>
              </p:cNvSpPr>
              <p:nvPr/>
            </p:nvSpPr>
            <p:spPr bwMode="auto">
              <a:xfrm flipV="1">
                <a:off x="6606416" y="3756893"/>
                <a:ext cx="1692000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23" name="Line 37"/>
              <p:cNvSpPr>
                <a:spLocks noChangeShapeType="1"/>
              </p:cNvSpPr>
              <p:nvPr/>
            </p:nvSpPr>
            <p:spPr bwMode="auto">
              <a:xfrm>
                <a:off x="6041036" y="3762528"/>
                <a:ext cx="590832" cy="6467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</p:grpSp>
      <p:sp>
        <p:nvSpPr>
          <p:cNvPr id="25" name="Рисунок 24"/>
          <p:cNvSpPr>
            <a:spLocks noGrp="1"/>
          </p:cNvSpPr>
          <p:nvPr userDrawn="1">
            <p:ph type="pic" sz="quarter" idx="12"/>
          </p:nvPr>
        </p:nvSpPr>
        <p:spPr>
          <a:xfrm>
            <a:off x="3998588" y="2849205"/>
            <a:ext cx="1829147" cy="1817143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ru-RU" dirty="0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351398218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grpSp>
        <p:nvGrpSpPr>
          <p:cNvPr id="32" name="Группа 31"/>
          <p:cNvGrpSpPr>
            <a:grpSpLocks noChangeAspect="1"/>
          </p:cNvGrpSpPr>
          <p:nvPr userDrawn="1"/>
        </p:nvGrpSpPr>
        <p:grpSpPr>
          <a:xfrm>
            <a:off x="1201850" y="2415069"/>
            <a:ext cx="7326043" cy="2664933"/>
            <a:chOff x="1885967" y="2622509"/>
            <a:chExt cx="6399542" cy="2343289"/>
          </a:xfrm>
        </p:grpSpPr>
        <p:grpSp>
          <p:nvGrpSpPr>
            <p:cNvPr id="31" name="Группа 30"/>
            <p:cNvGrpSpPr/>
            <p:nvPr userDrawn="1"/>
          </p:nvGrpSpPr>
          <p:grpSpPr>
            <a:xfrm>
              <a:off x="1913606" y="2635065"/>
              <a:ext cx="2460102" cy="763340"/>
              <a:chOff x="1913606" y="2635065"/>
              <a:chExt cx="2460102" cy="763340"/>
            </a:xfrm>
          </p:grpSpPr>
          <p:sp>
            <p:nvSpPr>
              <p:cNvPr id="6" name="Line 37"/>
              <p:cNvSpPr>
                <a:spLocks noChangeShapeType="1"/>
              </p:cNvSpPr>
              <p:nvPr/>
            </p:nvSpPr>
            <p:spPr bwMode="auto">
              <a:xfrm flipH="1" flipV="1">
                <a:off x="1913606" y="2637953"/>
                <a:ext cx="1692000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7" name="Line 37"/>
              <p:cNvSpPr>
                <a:spLocks noChangeShapeType="1"/>
              </p:cNvSpPr>
              <p:nvPr/>
            </p:nvSpPr>
            <p:spPr bwMode="auto">
              <a:xfrm flipH="1" flipV="1">
                <a:off x="3605259" y="2635065"/>
                <a:ext cx="768449" cy="76334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  <p:grpSp>
          <p:nvGrpSpPr>
            <p:cNvPr id="30" name="Группа 29"/>
            <p:cNvGrpSpPr/>
            <p:nvPr userDrawn="1"/>
          </p:nvGrpSpPr>
          <p:grpSpPr>
            <a:xfrm>
              <a:off x="1885967" y="4204191"/>
              <a:ext cx="2455939" cy="761607"/>
              <a:chOff x="1885967" y="4204191"/>
              <a:chExt cx="2455939" cy="761607"/>
            </a:xfrm>
          </p:grpSpPr>
          <p:sp>
            <p:nvSpPr>
              <p:cNvPr id="9" name="Line 37"/>
              <p:cNvSpPr>
                <a:spLocks noChangeShapeType="1"/>
              </p:cNvSpPr>
              <p:nvPr/>
            </p:nvSpPr>
            <p:spPr bwMode="auto">
              <a:xfrm flipH="1">
                <a:off x="1885967" y="4965559"/>
                <a:ext cx="1691999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10" name="Line 37"/>
              <p:cNvSpPr>
                <a:spLocks noChangeShapeType="1"/>
              </p:cNvSpPr>
              <p:nvPr/>
            </p:nvSpPr>
            <p:spPr bwMode="auto">
              <a:xfrm flipH="1">
                <a:off x="3580043" y="4204191"/>
                <a:ext cx="761863" cy="761607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  <p:grpSp>
          <p:nvGrpSpPr>
            <p:cNvPr id="29" name="Группа 28"/>
            <p:cNvGrpSpPr/>
            <p:nvPr userDrawn="1"/>
          </p:nvGrpSpPr>
          <p:grpSpPr>
            <a:xfrm>
              <a:off x="5908929" y="4206627"/>
              <a:ext cx="2376580" cy="746378"/>
              <a:chOff x="5908929" y="4206627"/>
              <a:chExt cx="2376580" cy="746378"/>
            </a:xfrm>
          </p:grpSpPr>
          <p:sp>
            <p:nvSpPr>
              <p:cNvPr id="12" name="Line 37"/>
              <p:cNvSpPr>
                <a:spLocks noChangeShapeType="1"/>
              </p:cNvSpPr>
              <p:nvPr/>
            </p:nvSpPr>
            <p:spPr bwMode="auto">
              <a:xfrm>
                <a:off x="6597246" y="4953005"/>
                <a:ext cx="1688263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13" name="Line 37"/>
              <p:cNvSpPr>
                <a:spLocks noChangeShapeType="1"/>
              </p:cNvSpPr>
              <p:nvPr/>
            </p:nvSpPr>
            <p:spPr bwMode="auto">
              <a:xfrm>
                <a:off x="5908929" y="4206627"/>
                <a:ext cx="700870" cy="746378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  <p:grpSp>
          <p:nvGrpSpPr>
            <p:cNvPr id="28" name="Группа 27"/>
            <p:cNvGrpSpPr/>
            <p:nvPr userDrawn="1"/>
          </p:nvGrpSpPr>
          <p:grpSpPr>
            <a:xfrm>
              <a:off x="5881083" y="2622509"/>
              <a:ext cx="2401043" cy="792000"/>
              <a:chOff x="5881083" y="2622509"/>
              <a:chExt cx="2401043" cy="792000"/>
            </a:xfrm>
          </p:grpSpPr>
          <p:sp>
            <p:nvSpPr>
              <p:cNvPr id="15" name="Line 37"/>
              <p:cNvSpPr>
                <a:spLocks noChangeShapeType="1"/>
              </p:cNvSpPr>
              <p:nvPr/>
            </p:nvSpPr>
            <p:spPr bwMode="auto">
              <a:xfrm flipV="1">
                <a:off x="6593863" y="2625399"/>
                <a:ext cx="1688263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solid"/>
                <a:round/>
                <a:headEnd type="none"/>
                <a:tailEnd type="oval"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  <p:sp>
            <p:nvSpPr>
              <p:cNvPr id="16" name="Line 37"/>
              <p:cNvSpPr>
                <a:spLocks noChangeShapeType="1"/>
              </p:cNvSpPr>
              <p:nvPr/>
            </p:nvSpPr>
            <p:spPr bwMode="auto">
              <a:xfrm flipV="1">
                <a:off x="5881083" y="2622509"/>
                <a:ext cx="714992" cy="79200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dash"/>
                <a:round/>
                <a:headEnd type="stealth" w="lg" len="lg"/>
                <a:tailEnd/>
              </a:ln>
              <a:effectLst/>
            </p:spPr>
            <p:txBody>
              <a:bodyPr/>
              <a:lstStyle/>
              <a:p>
                <a:pPr defTabSz="954155"/>
                <a:endParaRPr lang="ru-RU" sz="1821" dirty="0">
                  <a:solidFill>
                    <a:srgbClr val="414142"/>
                  </a:solidFill>
                  <a:cs typeface="Microsoft Sans Serif"/>
                </a:endParaRPr>
              </a:p>
            </p:txBody>
          </p:sp>
        </p:grpSp>
      </p:grpSp>
      <p:sp>
        <p:nvSpPr>
          <p:cNvPr id="25" name="Рисунок 24"/>
          <p:cNvSpPr>
            <a:spLocks noGrp="1"/>
          </p:cNvSpPr>
          <p:nvPr userDrawn="1">
            <p:ph type="pic" sz="quarter" idx="12"/>
          </p:nvPr>
        </p:nvSpPr>
        <p:spPr>
          <a:xfrm>
            <a:off x="3998588" y="2849205"/>
            <a:ext cx="1829147" cy="1817143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ru-RU" dirty="0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1969520556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2"/>
          </p:nvPr>
        </p:nvSpPr>
        <p:spPr>
          <a:xfrm>
            <a:off x="0" y="1303049"/>
            <a:ext cx="9906000" cy="4450320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9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718534" y="5760051"/>
            <a:ext cx="8514457" cy="48069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1524" baseline="0">
                <a:solidFill>
                  <a:schemeClr val="accent3"/>
                </a:solidFill>
              </a:defRPr>
            </a:lvl1pPr>
            <a:lvl2pPr>
              <a:spcBef>
                <a:spcPts val="0"/>
              </a:spcBef>
              <a:buClr>
                <a:schemeClr val="accent3"/>
              </a:buClr>
              <a:defRPr sz="1333" baseline="0"/>
            </a:lvl2pPr>
            <a:lvl3pPr marL="1226287" indent="-272130">
              <a:spcBef>
                <a:spcPts val="0"/>
              </a:spcBef>
              <a:buClr>
                <a:schemeClr val="accent3"/>
              </a:buClr>
              <a:buFont typeface="Arial" pitchFamily="34" charset="0"/>
              <a:buChar char="•"/>
              <a:defRPr sz="1333" baseline="0"/>
            </a:lvl3pPr>
            <a:lvl4pPr marL="1431234" indent="0">
              <a:buNone/>
              <a:defRPr/>
            </a:lvl4pPr>
            <a:lvl5pPr marL="1908311" indent="0">
              <a:buNone/>
              <a:defRPr/>
            </a:lvl5pPr>
          </a:lstStyle>
          <a:p>
            <a:pPr lvl="0"/>
            <a:r>
              <a:rPr lang="ru-RU" dirty="0"/>
              <a:t>Комментарий к изображению (</a:t>
            </a:r>
            <a:r>
              <a:rPr lang="en-US" dirty="0"/>
              <a:t>Calibri, 1</a:t>
            </a:r>
            <a:r>
              <a:rPr lang="ru-RU" dirty="0"/>
              <a:t>6</a:t>
            </a:r>
            <a:r>
              <a:rPr lang="en-US" dirty="0"/>
              <a:t>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  <a:p>
            <a:pPr lvl="1"/>
            <a:r>
              <a:rPr lang="ru-RU" dirty="0"/>
              <a:t>Первый уровень (</a:t>
            </a:r>
            <a:r>
              <a:rPr lang="en-US" dirty="0"/>
              <a:t>Calibri,</a:t>
            </a:r>
            <a:r>
              <a:rPr lang="ru-RU" dirty="0"/>
              <a:t>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5549261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2"/>
          </p:nvPr>
        </p:nvSpPr>
        <p:spPr>
          <a:xfrm>
            <a:off x="1203540" y="1508881"/>
            <a:ext cx="3244148" cy="1988571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8" name="Рисунок 5"/>
          <p:cNvSpPr>
            <a:spLocks noGrp="1"/>
          </p:cNvSpPr>
          <p:nvPr>
            <p:ph type="pic" sz="quarter" idx="13"/>
          </p:nvPr>
        </p:nvSpPr>
        <p:spPr>
          <a:xfrm>
            <a:off x="5414497" y="1508788"/>
            <a:ext cx="3244148" cy="1988571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11" name="Рисунок 5"/>
          <p:cNvSpPr>
            <a:spLocks noGrp="1"/>
          </p:cNvSpPr>
          <p:nvPr>
            <p:ph type="pic" sz="quarter" idx="14"/>
          </p:nvPr>
        </p:nvSpPr>
        <p:spPr>
          <a:xfrm>
            <a:off x="1207218" y="3837768"/>
            <a:ext cx="3244148" cy="1988571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12" name="Рисунок 5"/>
          <p:cNvSpPr>
            <a:spLocks noGrp="1"/>
          </p:cNvSpPr>
          <p:nvPr>
            <p:ph type="pic" sz="quarter" idx="15"/>
          </p:nvPr>
        </p:nvSpPr>
        <p:spPr>
          <a:xfrm>
            <a:off x="5418176" y="3837674"/>
            <a:ext cx="3244148" cy="1988571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6" hasCustomPrompt="1"/>
          </p:nvPr>
        </p:nvSpPr>
        <p:spPr>
          <a:xfrm>
            <a:off x="1225125" y="3509481"/>
            <a:ext cx="3244675" cy="273654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/>
              <a:t>Подпись (</a:t>
            </a:r>
            <a:r>
              <a:rPr lang="en-US" dirty="0"/>
              <a:t>Calibri,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14" name="Текст 12"/>
          <p:cNvSpPr>
            <a:spLocks noGrp="1"/>
          </p:cNvSpPr>
          <p:nvPr>
            <p:ph type="body" sz="quarter" idx="17" hasCustomPrompt="1"/>
          </p:nvPr>
        </p:nvSpPr>
        <p:spPr>
          <a:xfrm>
            <a:off x="5421687" y="3509055"/>
            <a:ext cx="3244675" cy="273654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/>
              <a:t>Подпись (</a:t>
            </a:r>
            <a:r>
              <a:rPr lang="en-US" dirty="0"/>
              <a:t>Calibri,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15" name="Текст 12"/>
          <p:cNvSpPr>
            <a:spLocks noGrp="1"/>
          </p:cNvSpPr>
          <p:nvPr>
            <p:ph type="body" sz="quarter" idx="18" hasCustomPrompt="1"/>
          </p:nvPr>
        </p:nvSpPr>
        <p:spPr>
          <a:xfrm>
            <a:off x="1225268" y="5858245"/>
            <a:ext cx="3244675" cy="273654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/>
              <a:t>Подпись (</a:t>
            </a:r>
            <a:r>
              <a:rPr lang="en-US" dirty="0"/>
              <a:t>Calibri,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16" name="Текст 12"/>
          <p:cNvSpPr>
            <a:spLocks noGrp="1"/>
          </p:cNvSpPr>
          <p:nvPr>
            <p:ph type="body" sz="quarter" idx="19" hasCustomPrompt="1"/>
          </p:nvPr>
        </p:nvSpPr>
        <p:spPr>
          <a:xfrm>
            <a:off x="5421830" y="5857821"/>
            <a:ext cx="3244675" cy="273654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/>
              <a:t>Подпись (</a:t>
            </a:r>
            <a:r>
              <a:rPr lang="en-US" dirty="0"/>
              <a:t>Calibri,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70219604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2"/>
          </p:nvPr>
        </p:nvSpPr>
        <p:spPr>
          <a:xfrm>
            <a:off x="850223" y="1508881"/>
            <a:ext cx="2506883" cy="1954286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8" name="Рисунок 5"/>
          <p:cNvSpPr>
            <a:spLocks noGrp="1"/>
          </p:cNvSpPr>
          <p:nvPr>
            <p:ph type="pic" sz="quarter" idx="13"/>
          </p:nvPr>
        </p:nvSpPr>
        <p:spPr>
          <a:xfrm>
            <a:off x="6504212" y="1508787"/>
            <a:ext cx="2506883" cy="1954286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6" hasCustomPrompt="1"/>
          </p:nvPr>
        </p:nvSpPr>
        <p:spPr>
          <a:xfrm>
            <a:off x="847601" y="3473195"/>
            <a:ext cx="2509506" cy="262416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/>
              <a:t>Подпись (</a:t>
            </a:r>
            <a:r>
              <a:rPr lang="en-US" dirty="0"/>
              <a:t>Calibri,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17" name="Рисунок 5"/>
          <p:cNvSpPr>
            <a:spLocks noGrp="1"/>
          </p:cNvSpPr>
          <p:nvPr>
            <p:ph type="pic" sz="quarter" idx="20"/>
          </p:nvPr>
        </p:nvSpPr>
        <p:spPr>
          <a:xfrm>
            <a:off x="3675208" y="1508787"/>
            <a:ext cx="2506883" cy="1954286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18" name="Текст 12"/>
          <p:cNvSpPr>
            <a:spLocks noGrp="1"/>
          </p:cNvSpPr>
          <p:nvPr>
            <p:ph type="body" sz="quarter" idx="21" hasCustomPrompt="1"/>
          </p:nvPr>
        </p:nvSpPr>
        <p:spPr>
          <a:xfrm>
            <a:off x="3673897" y="3473389"/>
            <a:ext cx="2509506" cy="262416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/>
              <a:t>Подпись (</a:t>
            </a:r>
            <a:r>
              <a:rPr lang="en-US" dirty="0"/>
              <a:t>Calibri,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19" name="Текст 12"/>
          <p:cNvSpPr>
            <a:spLocks noGrp="1"/>
          </p:cNvSpPr>
          <p:nvPr>
            <p:ph type="body" sz="quarter" idx="22" hasCustomPrompt="1"/>
          </p:nvPr>
        </p:nvSpPr>
        <p:spPr>
          <a:xfrm>
            <a:off x="6500195" y="3473389"/>
            <a:ext cx="2509506" cy="262416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/>
              <a:t>Подпись (</a:t>
            </a:r>
            <a:r>
              <a:rPr lang="en-US" dirty="0"/>
              <a:t>Calibri,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20" name="Рисунок 5"/>
          <p:cNvSpPr>
            <a:spLocks noGrp="1"/>
          </p:cNvSpPr>
          <p:nvPr>
            <p:ph type="pic" sz="quarter" idx="23"/>
          </p:nvPr>
        </p:nvSpPr>
        <p:spPr>
          <a:xfrm>
            <a:off x="858379" y="3880847"/>
            <a:ext cx="2506883" cy="1954286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21" name="Рисунок 5"/>
          <p:cNvSpPr>
            <a:spLocks noGrp="1"/>
          </p:cNvSpPr>
          <p:nvPr>
            <p:ph type="pic" sz="quarter" idx="24"/>
          </p:nvPr>
        </p:nvSpPr>
        <p:spPr>
          <a:xfrm>
            <a:off x="6512368" y="3880752"/>
            <a:ext cx="2506883" cy="1954286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22" name="Текст 12"/>
          <p:cNvSpPr>
            <a:spLocks noGrp="1"/>
          </p:cNvSpPr>
          <p:nvPr>
            <p:ph type="body" sz="quarter" idx="25" hasCustomPrompt="1"/>
          </p:nvPr>
        </p:nvSpPr>
        <p:spPr>
          <a:xfrm>
            <a:off x="855757" y="5845161"/>
            <a:ext cx="2509506" cy="262416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/>
              <a:t>Подпись (</a:t>
            </a:r>
            <a:r>
              <a:rPr lang="en-US" dirty="0"/>
              <a:t>Calibri,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23" name="Рисунок 5"/>
          <p:cNvSpPr>
            <a:spLocks noGrp="1"/>
          </p:cNvSpPr>
          <p:nvPr>
            <p:ph type="pic" sz="quarter" idx="26"/>
          </p:nvPr>
        </p:nvSpPr>
        <p:spPr>
          <a:xfrm>
            <a:off x="3683365" y="3880752"/>
            <a:ext cx="2506883" cy="1954286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24" name="Текст 12"/>
          <p:cNvSpPr>
            <a:spLocks noGrp="1"/>
          </p:cNvSpPr>
          <p:nvPr>
            <p:ph type="body" sz="quarter" idx="27" hasCustomPrompt="1"/>
          </p:nvPr>
        </p:nvSpPr>
        <p:spPr>
          <a:xfrm>
            <a:off x="3682053" y="5845356"/>
            <a:ext cx="2509506" cy="262416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/>
              <a:t>Подпись (</a:t>
            </a:r>
            <a:r>
              <a:rPr lang="en-US" dirty="0"/>
              <a:t>Calibri,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  <p:sp>
        <p:nvSpPr>
          <p:cNvPr id="25" name="Текст 12"/>
          <p:cNvSpPr>
            <a:spLocks noGrp="1"/>
          </p:cNvSpPr>
          <p:nvPr>
            <p:ph type="body" sz="quarter" idx="28" hasCustomPrompt="1"/>
          </p:nvPr>
        </p:nvSpPr>
        <p:spPr>
          <a:xfrm>
            <a:off x="6508351" y="5845356"/>
            <a:ext cx="2509506" cy="262416"/>
          </a:xfrm>
        </p:spPr>
        <p:txBody>
          <a:bodyPr lIns="35998">
            <a:noAutofit/>
          </a:bodyPr>
          <a:lstStyle>
            <a:lvl1pPr>
              <a:defRPr sz="1333" baseline="0">
                <a:solidFill>
                  <a:srgbClr val="5A5A5A"/>
                </a:solidFill>
              </a:defRPr>
            </a:lvl1pPr>
          </a:lstStyle>
          <a:p>
            <a:pPr lvl="0"/>
            <a:r>
              <a:rPr lang="ru-RU" dirty="0"/>
              <a:t>Подпись (</a:t>
            </a:r>
            <a:r>
              <a:rPr lang="en-US" dirty="0"/>
              <a:t>Calibri, 14 </a:t>
            </a:r>
            <a:r>
              <a:rPr lang="ru-RU" dirty="0" err="1"/>
              <a:t>пт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01083374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16122" y="6284668"/>
            <a:ext cx="5769420" cy="365881"/>
          </a:xfrm>
          <a:prstGeom prst="rect">
            <a:avLst/>
          </a:prstGeom>
        </p:spPr>
        <p:txBody>
          <a:bodyPr/>
          <a:lstStyle>
            <a:lvl1pPr>
              <a:defRPr>
                <a:latin typeface="Microsoft Sans Serif"/>
                <a:cs typeface="Microsoft Sans Serif"/>
              </a:defRPr>
            </a:lvl1pPr>
          </a:lstStyle>
          <a:p>
            <a:pPr defTabSz="954155"/>
            <a:endParaRPr lang="ru-RU" dirty="0">
              <a:solidFill>
                <a:srgbClr val="41414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DD8AE-41E1-471F-8F93-F6F27CD8EE67}" type="slidenum">
              <a:rPr lang="ru-RU" smtClean="0">
                <a:solidFill>
                  <a:srgbClr val="0D6186"/>
                </a:solidFill>
              </a:rPr>
              <a:pPr/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2"/>
          </p:nvPr>
        </p:nvSpPr>
        <p:spPr>
          <a:xfrm>
            <a:off x="1223668" y="1508881"/>
            <a:ext cx="2123885" cy="1440160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8" name="Рисунок 5"/>
          <p:cNvSpPr>
            <a:spLocks noGrp="1"/>
          </p:cNvSpPr>
          <p:nvPr>
            <p:ph type="pic" sz="quarter" idx="13"/>
          </p:nvPr>
        </p:nvSpPr>
        <p:spPr>
          <a:xfrm>
            <a:off x="6263010" y="1508787"/>
            <a:ext cx="2123885" cy="1440160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17" name="Рисунок 5"/>
          <p:cNvSpPr>
            <a:spLocks noGrp="1"/>
          </p:cNvSpPr>
          <p:nvPr>
            <p:ph type="pic" sz="quarter" idx="20"/>
          </p:nvPr>
        </p:nvSpPr>
        <p:spPr>
          <a:xfrm>
            <a:off x="3743339" y="1508787"/>
            <a:ext cx="2123885" cy="1440160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20" name="Рисунок 5"/>
          <p:cNvSpPr>
            <a:spLocks noGrp="1"/>
          </p:cNvSpPr>
          <p:nvPr>
            <p:ph type="pic" sz="quarter" idx="23"/>
          </p:nvPr>
        </p:nvSpPr>
        <p:spPr>
          <a:xfrm>
            <a:off x="1231824" y="3085889"/>
            <a:ext cx="2123885" cy="1440160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21" name="Рисунок 5"/>
          <p:cNvSpPr>
            <a:spLocks noGrp="1"/>
          </p:cNvSpPr>
          <p:nvPr>
            <p:ph type="pic" sz="quarter" idx="24"/>
          </p:nvPr>
        </p:nvSpPr>
        <p:spPr>
          <a:xfrm>
            <a:off x="6271167" y="3085794"/>
            <a:ext cx="2123885" cy="1440160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23" name="Рисунок 5"/>
          <p:cNvSpPr>
            <a:spLocks noGrp="1"/>
          </p:cNvSpPr>
          <p:nvPr>
            <p:ph type="pic" sz="quarter" idx="26"/>
          </p:nvPr>
        </p:nvSpPr>
        <p:spPr>
          <a:xfrm>
            <a:off x="3751496" y="3085794"/>
            <a:ext cx="2123885" cy="1440160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26" name="Рисунок 5"/>
          <p:cNvSpPr>
            <a:spLocks noGrp="1"/>
          </p:cNvSpPr>
          <p:nvPr>
            <p:ph type="pic" sz="quarter" idx="27"/>
          </p:nvPr>
        </p:nvSpPr>
        <p:spPr>
          <a:xfrm>
            <a:off x="1241377" y="4662896"/>
            <a:ext cx="2123885" cy="1440160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27" name="Рисунок 5"/>
          <p:cNvSpPr>
            <a:spLocks noGrp="1"/>
          </p:cNvSpPr>
          <p:nvPr>
            <p:ph type="pic" sz="quarter" idx="28"/>
          </p:nvPr>
        </p:nvSpPr>
        <p:spPr>
          <a:xfrm>
            <a:off x="6280720" y="4662802"/>
            <a:ext cx="2123885" cy="1440160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28" name="Рисунок 5"/>
          <p:cNvSpPr>
            <a:spLocks noGrp="1"/>
          </p:cNvSpPr>
          <p:nvPr>
            <p:ph type="pic" sz="quarter" idx="29"/>
          </p:nvPr>
        </p:nvSpPr>
        <p:spPr>
          <a:xfrm>
            <a:off x="3761048" y="4662802"/>
            <a:ext cx="2123885" cy="1440160"/>
          </a:xfrm>
        </p:spPr>
        <p:txBody>
          <a:bodyPr lIns="71995"/>
          <a:lstStyle/>
          <a:p>
            <a:r>
              <a:rPr lang="ru-RU" dirty="0"/>
              <a:t>Вставка рисунка</a:t>
            </a:r>
          </a:p>
        </p:txBody>
      </p:sp>
    </p:spTree>
    <p:extLst>
      <p:ext uri="{BB962C8B-B14F-4D97-AF65-F5344CB8AC3E}">
        <p14:creationId xmlns:p14="http://schemas.microsoft.com/office/powerpoint/2010/main" val="131056898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838" y="293689"/>
            <a:ext cx="1814381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3840" y="2181226"/>
            <a:ext cx="8970433" cy="1031875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3840" y="3284539"/>
            <a:ext cx="4055269" cy="649287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354899259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9369CA-25C1-4200-8FD4-9D37F592EEB4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57020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28"/>
            <a:ext cx="8420100" cy="1362075"/>
          </a:xfrm>
        </p:spPr>
        <p:txBody>
          <a:bodyPr anchor="t"/>
          <a:lstStyle>
            <a:lvl1pPr algn="l">
              <a:defRPr sz="4191" b="1" cap="all">
                <a:solidFill>
                  <a:srgbClr val="0D6186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95">
                <a:solidFill>
                  <a:schemeClr val="accent4"/>
                </a:solidFill>
              </a:defRPr>
            </a:lvl1pPr>
            <a:lvl2pPr marL="477078" indent="0">
              <a:buNone/>
              <a:defRPr sz="1905"/>
            </a:lvl2pPr>
            <a:lvl3pPr marL="954155" indent="0">
              <a:buNone/>
              <a:defRPr sz="1714"/>
            </a:lvl3pPr>
            <a:lvl4pPr marL="1431234" indent="0">
              <a:buNone/>
              <a:defRPr sz="1429"/>
            </a:lvl4pPr>
            <a:lvl5pPr marL="1908311" indent="0">
              <a:buNone/>
              <a:defRPr sz="1429"/>
            </a:lvl5pPr>
            <a:lvl6pPr marL="2385390" indent="0">
              <a:buNone/>
              <a:defRPr sz="1429"/>
            </a:lvl6pPr>
            <a:lvl7pPr marL="2862468" indent="0">
              <a:buNone/>
              <a:defRPr sz="1429"/>
            </a:lvl7pPr>
            <a:lvl8pPr marL="3339546" indent="0">
              <a:buNone/>
              <a:defRPr sz="1429"/>
            </a:lvl8pPr>
            <a:lvl9pPr marL="3816624" indent="0">
              <a:buNone/>
              <a:defRPr sz="1429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DE5BF-2111-44D3-B6B6-E84876A33987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03378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45677-430B-4678-8423-A5E8DF41A8EA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816761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7340" y="1125538"/>
            <a:ext cx="448005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2496" y="1125538"/>
            <a:ext cx="448177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D8DA9-12D6-4AB3-8FA6-6D0B22AD38B1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511110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62CC93-5F64-4B1A-88B3-79BF7AB956A3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508158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7DE4E-6A23-4EAC-BAE8-DB617B7AE22F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214911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048B4-E1F6-4B7C-B5CF-B726961A650C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64024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00E44-0271-4C61-A393-6984E1E26E45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765628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715A57-C3A8-4864-8FAA-B83877150232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60154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8E68D-7C3A-4E26-BFCC-894622BFC40B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68373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53830" y="0"/>
            <a:ext cx="2280444" cy="6273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7340" y="0"/>
            <a:ext cx="6681390" cy="6273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B130A-56C9-4453-82B0-957D5B977660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881031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838" y="293689"/>
            <a:ext cx="1814381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3840" y="2181226"/>
            <a:ext cx="8970433" cy="1031875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3840" y="3284539"/>
            <a:ext cx="4055269" cy="649287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59457219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7354" y="1125539"/>
            <a:ext cx="4480057" cy="5148262"/>
          </a:xfrm>
        </p:spPr>
        <p:txBody>
          <a:bodyPr/>
          <a:lstStyle>
            <a:lvl1pPr>
              <a:defRPr sz="2952"/>
            </a:lvl1pPr>
            <a:lvl2pPr>
              <a:defRPr sz="2476"/>
            </a:lvl2pPr>
            <a:lvl3pPr>
              <a:defRPr sz="2095">
                <a:latin typeface="Microsoft Sans Serif"/>
                <a:cs typeface="Microsoft Sans Serif"/>
              </a:defRPr>
            </a:lvl3pPr>
            <a:lvl4pPr>
              <a:defRPr sz="1905">
                <a:latin typeface="Microsoft Sans Serif"/>
                <a:cs typeface="Microsoft Sans Serif"/>
              </a:defRPr>
            </a:lvl4pPr>
            <a:lvl5pPr>
              <a:defRPr sz="1905">
                <a:latin typeface="Microsoft Sans Serif"/>
                <a:cs typeface="Microsoft Sans Serif"/>
              </a:defRPr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2510" y="1125539"/>
            <a:ext cx="4481777" cy="5148262"/>
          </a:xfrm>
        </p:spPr>
        <p:txBody>
          <a:bodyPr/>
          <a:lstStyle>
            <a:lvl1pPr>
              <a:defRPr sz="2952"/>
            </a:lvl1pPr>
            <a:lvl2pPr>
              <a:defRPr sz="2476"/>
            </a:lvl2pPr>
            <a:lvl3pPr>
              <a:defRPr sz="2095">
                <a:latin typeface="Microsoft Sans Serif"/>
                <a:cs typeface="Microsoft Sans Serif"/>
              </a:defRPr>
            </a:lvl3pPr>
            <a:lvl4pPr>
              <a:defRPr sz="1905">
                <a:latin typeface="Microsoft Sans Serif"/>
                <a:cs typeface="Microsoft Sans Serif"/>
              </a:defRPr>
            </a:lvl4pPr>
            <a:lvl5pPr>
              <a:defRPr sz="1905">
                <a:latin typeface="Microsoft Sans Serif"/>
                <a:cs typeface="Microsoft Sans Serif"/>
              </a:defRPr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27D1E-8760-4F75-8A65-E901FBF993B8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645044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9369CA-25C1-4200-8FD4-9D37F592EEB4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587811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45677-430B-4678-8423-A5E8DF41A8EA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234120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7340" y="1125538"/>
            <a:ext cx="448005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2496" y="1125538"/>
            <a:ext cx="448177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8D8DA9-12D6-4AB3-8FA6-6D0B22AD38B1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269462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62CC93-5F64-4B1A-88B3-79BF7AB956A3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24550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7DE4E-6A23-4EAC-BAE8-DB617B7AE22F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035674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048B4-E1F6-4B7C-B5CF-B726961A650C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350136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00E44-0271-4C61-A393-6984E1E26E45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956386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715A57-C3A8-4864-8FAA-B83877150232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018163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8E68D-7C3A-4E26-BFCC-894622BFC40B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609554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53830" y="0"/>
            <a:ext cx="2280444" cy="6273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7340" y="0"/>
            <a:ext cx="6681390" cy="6273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B130A-56C9-4453-82B0-957D5B977660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77703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76" b="1"/>
            </a:lvl1pPr>
            <a:lvl2pPr marL="477078" indent="0">
              <a:buNone/>
              <a:defRPr sz="2095" b="1"/>
            </a:lvl2pPr>
            <a:lvl3pPr marL="954155" indent="0">
              <a:buNone/>
              <a:defRPr sz="1905" b="1"/>
            </a:lvl3pPr>
            <a:lvl4pPr marL="1431234" indent="0">
              <a:buNone/>
              <a:defRPr sz="1714" b="1"/>
            </a:lvl4pPr>
            <a:lvl5pPr marL="1908311" indent="0">
              <a:buNone/>
              <a:defRPr sz="1714" b="1"/>
            </a:lvl5pPr>
            <a:lvl6pPr marL="2385390" indent="0">
              <a:buNone/>
              <a:defRPr sz="1714" b="1"/>
            </a:lvl6pPr>
            <a:lvl7pPr marL="2862468" indent="0">
              <a:buNone/>
              <a:defRPr sz="1714" b="1"/>
            </a:lvl7pPr>
            <a:lvl8pPr marL="3339546" indent="0">
              <a:buNone/>
              <a:defRPr sz="1714" b="1"/>
            </a:lvl8pPr>
            <a:lvl9pPr marL="3816624" indent="0">
              <a:buNone/>
              <a:defRPr sz="1714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76"/>
            </a:lvl1pPr>
            <a:lvl2pPr>
              <a:defRPr sz="2095"/>
            </a:lvl2pPr>
            <a:lvl3pPr>
              <a:defRPr sz="1905">
                <a:latin typeface="Microsoft Sans Serif"/>
                <a:cs typeface="Microsoft Sans Serif"/>
              </a:defRPr>
            </a:lvl3pPr>
            <a:lvl4pPr>
              <a:defRPr sz="1714">
                <a:latin typeface="Microsoft Sans Serif"/>
                <a:cs typeface="Microsoft Sans Serif"/>
              </a:defRPr>
            </a:lvl4pPr>
            <a:lvl5pPr>
              <a:defRPr sz="1714">
                <a:latin typeface="Microsoft Sans Serif"/>
                <a:cs typeface="Microsoft Sans Serif"/>
              </a:defRPr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6" y="1535113"/>
            <a:ext cx="4378589" cy="639762"/>
          </a:xfrm>
        </p:spPr>
        <p:txBody>
          <a:bodyPr anchor="b"/>
          <a:lstStyle>
            <a:lvl1pPr marL="0" indent="0">
              <a:buNone/>
              <a:defRPr sz="2476" b="1"/>
            </a:lvl1pPr>
            <a:lvl2pPr marL="477078" indent="0">
              <a:buNone/>
              <a:defRPr sz="2095" b="1"/>
            </a:lvl2pPr>
            <a:lvl3pPr marL="954155" indent="0">
              <a:buNone/>
              <a:defRPr sz="1905" b="1"/>
            </a:lvl3pPr>
            <a:lvl4pPr marL="1431234" indent="0">
              <a:buNone/>
              <a:defRPr sz="1714" b="1"/>
            </a:lvl4pPr>
            <a:lvl5pPr marL="1908311" indent="0">
              <a:buNone/>
              <a:defRPr sz="1714" b="1"/>
            </a:lvl5pPr>
            <a:lvl6pPr marL="2385390" indent="0">
              <a:buNone/>
              <a:defRPr sz="1714" b="1"/>
            </a:lvl6pPr>
            <a:lvl7pPr marL="2862468" indent="0">
              <a:buNone/>
              <a:defRPr sz="1714" b="1"/>
            </a:lvl7pPr>
            <a:lvl8pPr marL="3339546" indent="0">
              <a:buNone/>
              <a:defRPr sz="1714" b="1"/>
            </a:lvl8pPr>
            <a:lvl9pPr marL="3816624" indent="0">
              <a:buNone/>
              <a:defRPr sz="171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6" y="2174875"/>
            <a:ext cx="4378589" cy="3951288"/>
          </a:xfrm>
        </p:spPr>
        <p:txBody>
          <a:bodyPr/>
          <a:lstStyle>
            <a:lvl1pPr>
              <a:defRPr sz="2476"/>
            </a:lvl1pPr>
            <a:lvl2pPr>
              <a:defRPr sz="2095"/>
            </a:lvl2pPr>
            <a:lvl3pPr>
              <a:defRPr sz="1905">
                <a:latin typeface="Microsoft Sans Serif"/>
                <a:cs typeface="Microsoft Sans Serif"/>
              </a:defRPr>
            </a:lvl3pPr>
            <a:lvl4pPr>
              <a:defRPr sz="1714">
                <a:latin typeface="Microsoft Sans Serif"/>
                <a:cs typeface="Microsoft Sans Serif"/>
              </a:defRPr>
            </a:lvl4pPr>
            <a:lvl5pPr>
              <a:defRPr sz="1714">
                <a:latin typeface="Microsoft Sans Serif"/>
                <a:cs typeface="Microsoft Sans Serif"/>
              </a:defRPr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66AFC-AA4B-411A-9543-C99A410D6C67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649925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508400"/>
            <a:ext cx="8992800" cy="1256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 hidden="1"/>
          <p:cNvSpPr txBox="1">
            <a:spLocks/>
          </p:cNvSpPr>
          <p:nvPr userDrawn="1"/>
        </p:nvSpPr>
        <p:spPr>
          <a:xfrm>
            <a:off x="9411606" y="6826800"/>
            <a:ext cx="190800" cy="133200"/>
          </a:xfrm>
          <a:prstGeom prst="flowChartProcess">
            <a:avLst/>
          </a:prstGeom>
        </p:spPr>
        <p:txBody>
          <a:bodyPr vert="horz" wrap="none" lIns="0" tIns="0" rIns="0" bIns="0" rtlCol="0" anchor="t" anchorCtr="0"/>
          <a:lstStyle/>
          <a:p>
            <a:pPr algn="r" defTabSz="87278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16" dirty="0">
                <a:solidFill>
                  <a:srgbClr val="414142"/>
                </a:solidFill>
              </a:rPr>
              <a:t>‹#›</a:t>
            </a:r>
          </a:p>
          <a:p>
            <a:pPr algn="r" defTabSz="872786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16" dirty="0">
              <a:solidFill>
                <a:srgbClr val="414142"/>
              </a:solidFill>
            </a:endParaRPr>
          </a:p>
        </p:txBody>
      </p:sp>
      <p:sp>
        <p:nvSpPr>
          <p:cNvPr id="32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32425"/>
            <a:ext cx="73853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4" name="Slide Number"/>
          <p:cNvSpPr txBox="1">
            <a:spLocks/>
          </p:cNvSpPr>
          <p:nvPr userDrawn="1"/>
        </p:nvSpPr>
        <p:spPr>
          <a:xfrm>
            <a:off x="9446236" y="6566446"/>
            <a:ext cx="230760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1020" smtClean="0">
                <a:solidFill>
                  <a:srgbClr val="414142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20" dirty="0">
              <a:solidFill>
                <a:srgbClr val="4141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4320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</p:nvPr>
        </p:nvGraphicFramePr>
        <p:xfrm>
          <a:off x="1756" y="1621"/>
          <a:ext cx="1754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8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6" y="1621"/>
                        <a:ext cx="1754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918278" y="349866"/>
            <a:ext cx="1011495" cy="14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18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332171" y="37255"/>
            <a:ext cx="326398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816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918278" y="508601"/>
            <a:ext cx="3260508" cy="14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18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18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918279" y="668956"/>
            <a:ext cx="2867773" cy="14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18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18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221611" y="5027010"/>
            <a:ext cx="5455758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28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221611" y="5304665"/>
            <a:ext cx="5455758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28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1" y="1"/>
            <a:ext cx="990249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ru-RU" sz="1632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065" y="6574545"/>
            <a:ext cx="1809226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21612" y="3175997"/>
            <a:ext cx="5455757" cy="502445"/>
          </a:xfrm>
          <a:prstGeom prst="rect">
            <a:avLst/>
          </a:prstGeom>
        </p:spPr>
        <p:txBody>
          <a:bodyPr/>
          <a:lstStyle>
            <a:lvl1pPr>
              <a:defRPr sz="3265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21612" y="3945699"/>
            <a:ext cx="5455757" cy="219820"/>
          </a:xfrm>
        </p:spPr>
        <p:txBody>
          <a:bodyPr>
            <a:spAutoFit/>
          </a:bodyPr>
          <a:lstStyle>
            <a:lvl1pPr>
              <a:defRPr sz="1428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64" y="4617893"/>
            <a:ext cx="6338436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" y="194370"/>
            <a:ext cx="9888452" cy="188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469" y="276121"/>
            <a:ext cx="1662247" cy="110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8250208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37150"/>
            <a:ext cx="7385392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83463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446237" y="6566446"/>
            <a:ext cx="230759" cy="155496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3FEC8CAC-A4C1-46D2-824A-DB3AAAD52DF3}" type="slidenum">
              <a:rPr lang="ru-RU" sz="1020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02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793431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</p:nvPr>
        </p:nvGraphicFramePr>
        <p:xfrm>
          <a:off x="1756" y="1622"/>
          <a:ext cx="1754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6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6" y="1622"/>
                        <a:ext cx="1754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918278" y="349865"/>
            <a:ext cx="1016304" cy="14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23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332171" y="37255"/>
            <a:ext cx="326398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831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918278" y="508600"/>
            <a:ext cx="3290966" cy="14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23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23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918280" y="668957"/>
            <a:ext cx="2895023" cy="14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23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23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221611" y="5033749"/>
            <a:ext cx="5455758" cy="217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85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221611" y="5304666"/>
            <a:ext cx="5455758" cy="217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85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2" y="2"/>
            <a:ext cx="990249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216" tIns="45108" rIns="90216" bIns="45108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ru-RU" sz="1569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065" y="6574546"/>
            <a:ext cx="1809226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21613" y="3185775"/>
            <a:ext cx="5455757" cy="482889"/>
          </a:xfrm>
          <a:prstGeom prst="rect">
            <a:avLst/>
          </a:prstGeom>
        </p:spPr>
        <p:txBody>
          <a:bodyPr/>
          <a:lstStyle>
            <a:lvl1pPr>
              <a:defRPr sz="3138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21613" y="3945699"/>
            <a:ext cx="5455757" cy="213082"/>
          </a:xfrm>
        </p:spPr>
        <p:txBody>
          <a:bodyPr>
            <a:spAutoFit/>
          </a:bodyPr>
          <a:lstStyle>
            <a:lvl1pPr>
              <a:defRPr sz="1385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64" y="4617893"/>
            <a:ext cx="6338436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" y="194371"/>
            <a:ext cx="9888452" cy="188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470" y="276121"/>
            <a:ext cx="1662247" cy="110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030597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9446237" y="6566446"/>
            <a:ext cx="23075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en-US" sz="923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44282"/>
            <a:ext cx="7385392" cy="284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1703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9446237" y="6566446"/>
            <a:ext cx="23075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923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23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914294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446238" y="6566446"/>
            <a:ext cx="230759" cy="155496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3FEC8CAC-A4C1-46D2-824A-DB3AAAD52DF3}" type="slidenum">
              <a:rPr lang="ru-RU" sz="1015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01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632867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</p:nvPr>
        </p:nvGraphicFramePr>
        <p:xfrm>
          <a:off x="1756" y="1621"/>
          <a:ext cx="1754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4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6" y="1621"/>
                        <a:ext cx="1754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918278" y="349866"/>
            <a:ext cx="1011495" cy="14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18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332171" y="37255"/>
            <a:ext cx="326398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816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918278" y="508601"/>
            <a:ext cx="3260508" cy="14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18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18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918279" y="668956"/>
            <a:ext cx="2867773" cy="14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18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18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221611" y="5027010"/>
            <a:ext cx="5455758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28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221611" y="5304665"/>
            <a:ext cx="5455758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28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1" y="1"/>
            <a:ext cx="990249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ru-RU" sz="1632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065" y="6574545"/>
            <a:ext cx="1809226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21612" y="3175997"/>
            <a:ext cx="5455757" cy="502445"/>
          </a:xfrm>
          <a:prstGeom prst="rect">
            <a:avLst/>
          </a:prstGeom>
        </p:spPr>
        <p:txBody>
          <a:bodyPr/>
          <a:lstStyle>
            <a:lvl1pPr>
              <a:defRPr sz="3265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21612" y="3945699"/>
            <a:ext cx="5455757" cy="219820"/>
          </a:xfrm>
        </p:spPr>
        <p:txBody>
          <a:bodyPr>
            <a:spAutoFit/>
          </a:bodyPr>
          <a:lstStyle>
            <a:lvl1pPr>
              <a:defRPr sz="1428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64" y="4617893"/>
            <a:ext cx="6338436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" y="194370"/>
            <a:ext cx="9888452" cy="188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469" y="276121"/>
            <a:ext cx="1662247" cy="110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5807375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9446236" y="6566446"/>
            <a:ext cx="23075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1020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20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37150"/>
            <a:ext cx="7385392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924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B4AB1-B8EC-415D-AE03-A9C01327FDA6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416357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9446236" y="6566446"/>
            <a:ext cx="23075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1020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2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56724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446237" y="6566446"/>
            <a:ext cx="230759" cy="155496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3FEC8CAC-A4C1-46D2-824A-DB3AAAD52DF3}" type="slidenum">
              <a:rPr lang="ru-RU" sz="1020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02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676702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</p:nvPr>
        </p:nvGraphicFramePr>
        <p:xfrm>
          <a:off x="1756" y="1624"/>
          <a:ext cx="1754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2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6" y="1624"/>
                        <a:ext cx="1754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918279" y="349867"/>
            <a:ext cx="993862" cy="13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4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332173" y="37255"/>
            <a:ext cx="326398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813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918278" y="508602"/>
            <a:ext cx="3199594" cy="13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4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4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918280" y="668957"/>
            <a:ext cx="2814873" cy="13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4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04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221612" y="5038329"/>
            <a:ext cx="5455757" cy="212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56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221612" y="5304666"/>
            <a:ext cx="5455757" cy="212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56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2" y="2"/>
            <a:ext cx="990249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3" tIns="44166" rIns="88333" bIns="44166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ru-RU" sz="1537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066" y="6574548"/>
            <a:ext cx="1809226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21613" y="3190750"/>
            <a:ext cx="5455756" cy="472940"/>
          </a:xfrm>
          <a:prstGeom prst="rect">
            <a:avLst/>
          </a:prstGeom>
        </p:spPr>
        <p:txBody>
          <a:bodyPr/>
          <a:lstStyle>
            <a:lvl1pPr>
              <a:defRPr sz="3073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21613" y="3945699"/>
            <a:ext cx="5455756" cy="208698"/>
          </a:xfrm>
        </p:spPr>
        <p:txBody>
          <a:bodyPr>
            <a:spAutoFit/>
          </a:bodyPr>
          <a:lstStyle>
            <a:lvl1pPr>
              <a:defRPr sz="1356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65" y="4617895"/>
            <a:ext cx="6338437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" y="194371"/>
            <a:ext cx="9888452" cy="188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471" y="276121"/>
            <a:ext cx="1662246" cy="110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9049348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7" y="347193"/>
            <a:ext cx="7385392" cy="27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4489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9446238" y="6566446"/>
            <a:ext cx="230758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904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4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744160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446238" y="6566446"/>
            <a:ext cx="230758" cy="155496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3FEC8CAC-A4C1-46D2-824A-DB3AAAD52DF3}" type="slidenum">
              <a:rPr lang="ru-RU" sz="994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994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369045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</p:nvPr>
        </p:nvGraphicFramePr>
        <p:xfrm>
          <a:off x="1756" y="1624"/>
          <a:ext cx="1754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0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6" y="1624"/>
                        <a:ext cx="1754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918279" y="349867"/>
            <a:ext cx="993862" cy="13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4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332173" y="37255"/>
            <a:ext cx="326398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813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918278" y="508602"/>
            <a:ext cx="3199594" cy="13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4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4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918280" y="668957"/>
            <a:ext cx="2814873" cy="13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4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04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221612" y="5038329"/>
            <a:ext cx="5455757" cy="212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56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221612" y="5304666"/>
            <a:ext cx="5455757" cy="212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56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2" y="2"/>
            <a:ext cx="990249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3" tIns="44166" rIns="88333" bIns="44166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ru-RU" sz="1537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066" y="6574548"/>
            <a:ext cx="1809226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21613" y="3190750"/>
            <a:ext cx="5455756" cy="472940"/>
          </a:xfrm>
          <a:prstGeom prst="rect">
            <a:avLst/>
          </a:prstGeom>
        </p:spPr>
        <p:txBody>
          <a:bodyPr/>
          <a:lstStyle>
            <a:lvl1pPr>
              <a:defRPr sz="3073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21613" y="3945699"/>
            <a:ext cx="5455756" cy="208698"/>
          </a:xfrm>
        </p:spPr>
        <p:txBody>
          <a:bodyPr>
            <a:spAutoFit/>
          </a:bodyPr>
          <a:lstStyle>
            <a:lvl1pPr>
              <a:defRPr sz="1356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65" y="4617895"/>
            <a:ext cx="6338437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" y="194371"/>
            <a:ext cx="9888452" cy="188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471" y="276121"/>
            <a:ext cx="1662246" cy="110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3855844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7" y="347193"/>
            <a:ext cx="7385392" cy="27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704539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9446238" y="6566446"/>
            <a:ext cx="230758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904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4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203963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446238" y="6566446"/>
            <a:ext cx="230758" cy="155496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3FEC8CAC-A4C1-46D2-824A-DB3AAAD52DF3}" type="slidenum">
              <a:rPr lang="ru-RU" sz="994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994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67018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5F091-A418-48E2-B21B-9DD2A9739E1C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075619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</p:nvPr>
        </p:nvGraphicFramePr>
        <p:xfrm>
          <a:off x="1756" y="1622"/>
          <a:ext cx="1754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8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6" y="1622"/>
                        <a:ext cx="1754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918278" y="349865"/>
            <a:ext cx="1016304" cy="14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23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332171" y="37255"/>
            <a:ext cx="326398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831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918278" y="508600"/>
            <a:ext cx="3290966" cy="14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23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23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918280" y="668957"/>
            <a:ext cx="2895023" cy="14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23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23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221611" y="5033749"/>
            <a:ext cx="5455758" cy="217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85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221611" y="5304666"/>
            <a:ext cx="5455758" cy="217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85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2" y="2"/>
            <a:ext cx="990249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216" tIns="45108" rIns="90216" bIns="45108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ru-RU" sz="1569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065" y="6574546"/>
            <a:ext cx="1809226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21613" y="3185775"/>
            <a:ext cx="5455757" cy="482889"/>
          </a:xfrm>
          <a:prstGeom prst="rect">
            <a:avLst/>
          </a:prstGeom>
        </p:spPr>
        <p:txBody>
          <a:bodyPr/>
          <a:lstStyle>
            <a:lvl1pPr>
              <a:defRPr sz="3138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21613" y="3945699"/>
            <a:ext cx="5455757" cy="213082"/>
          </a:xfrm>
        </p:spPr>
        <p:txBody>
          <a:bodyPr>
            <a:spAutoFit/>
          </a:bodyPr>
          <a:lstStyle>
            <a:lvl1pPr>
              <a:defRPr sz="1385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64" y="4617893"/>
            <a:ext cx="6338436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" y="194371"/>
            <a:ext cx="9888452" cy="188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470" y="276121"/>
            <a:ext cx="1662247" cy="110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828237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9446237" y="6566446"/>
            <a:ext cx="23075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en-US" sz="923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44282"/>
            <a:ext cx="7385392" cy="284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832176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9446237" y="6566446"/>
            <a:ext cx="23075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923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23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794780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446238" y="6566446"/>
            <a:ext cx="230759" cy="155496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3FEC8CAC-A4C1-46D2-824A-DB3AAAD52DF3}" type="slidenum">
              <a:rPr lang="ru-RU" sz="1015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015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25397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</p:nvPr>
        </p:nvGraphicFramePr>
        <p:xfrm>
          <a:off x="1756" y="1624"/>
          <a:ext cx="1754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6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6" y="1624"/>
                        <a:ext cx="1754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918279" y="349867"/>
            <a:ext cx="993862" cy="13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4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332173" y="37255"/>
            <a:ext cx="326398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813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918278" y="508602"/>
            <a:ext cx="3199594" cy="13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4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04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918280" y="668957"/>
            <a:ext cx="2814873" cy="13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4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04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221612" y="5038329"/>
            <a:ext cx="5455757" cy="212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56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221612" y="5304666"/>
            <a:ext cx="5455757" cy="212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356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2" y="2"/>
            <a:ext cx="990249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33" tIns="44166" rIns="88333" bIns="44166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ru-RU" sz="1537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066" y="6574548"/>
            <a:ext cx="1809226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21613" y="3190750"/>
            <a:ext cx="5455756" cy="472940"/>
          </a:xfrm>
          <a:prstGeom prst="rect">
            <a:avLst/>
          </a:prstGeom>
        </p:spPr>
        <p:txBody>
          <a:bodyPr/>
          <a:lstStyle>
            <a:lvl1pPr>
              <a:defRPr sz="3073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21613" y="3945699"/>
            <a:ext cx="5455756" cy="208698"/>
          </a:xfrm>
        </p:spPr>
        <p:txBody>
          <a:bodyPr>
            <a:spAutoFit/>
          </a:bodyPr>
          <a:lstStyle>
            <a:lvl1pPr>
              <a:defRPr sz="1356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65" y="4617895"/>
            <a:ext cx="6338437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" y="194371"/>
            <a:ext cx="9888452" cy="188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471" y="276121"/>
            <a:ext cx="1662246" cy="110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381695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7" y="347193"/>
            <a:ext cx="7385392" cy="27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07746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9446238" y="6566446"/>
            <a:ext cx="230758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904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904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115267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446238" y="6566446"/>
            <a:ext cx="230758" cy="155496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3FEC8CAC-A4C1-46D2-824A-DB3AAAD52DF3}" type="slidenum">
              <a:rPr lang="ru-RU" sz="994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994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714411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</p:nvPr>
        </p:nvGraphicFramePr>
        <p:xfrm>
          <a:off x="1756" y="1621"/>
          <a:ext cx="1754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4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6" y="1621"/>
                        <a:ext cx="1754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918278" y="349866"/>
            <a:ext cx="1011495" cy="14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18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332171" y="37255"/>
            <a:ext cx="326398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816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918278" y="508601"/>
            <a:ext cx="3260508" cy="14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18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18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918279" y="668956"/>
            <a:ext cx="2867773" cy="141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18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18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221611" y="5027010"/>
            <a:ext cx="5455758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28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221611" y="5304665"/>
            <a:ext cx="5455758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28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1" y="1"/>
            <a:ext cx="990249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ru-RU" sz="1632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065" y="6574545"/>
            <a:ext cx="1809226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21612" y="3175997"/>
            <a:ext cx="5455757" cy="502445"/>
          </a:xfrm>
          <a:prstGeom prst="rect">
            <a:avLst/>
          </a:prstGeom>
        </p:spPr>
        <p:txBody>
          <a:bodyPr/>
          <a:lstStyle>
            <a:lvl1pPr>
              <a:defRPr sz="3265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21612" y="3945699"/>
            <a:ext cx="5455757" cy="219820"/>
          </a:xfrm>
        </p:spPr>
        <p:txBody>
          <a:bodyPr>
            <a:spAutoFit/>
          </a:bodyPr>
          <a:lstStyle>
            <a:lvl1pPr>
              <a:defRPr sz="1428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64" y="4617893"/>
            <a:ext cx="6338436" cy="224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" y="194370"/>
            <a:ext cx="9888452" cy="188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469" y="276121"/>
            <a:ext cx="1662247" cy="110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7989812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9446236" y="6566446"/>
            <a:ext cx="23075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en-US" sz="1020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37150"/>
            <a:ext cx="7385392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288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1176261"/>
            <a:ext cx="3259005" cy="1019356"/>
          </a:xfrm>
        </p:spPr>
        <p:txBody>
          <a:bodyPr anchor="b"/>
          <a:lstStyle>
            <a:lvl1pPr algn="l">
              <a:defRPr sz="2095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1176288"/>
            <a:ext cx="5537729" cy="5134378"/>
          </a:xfrm>
        </p:spPr>
        <p:txBody>
          <a:bodyPr/>
          <a:lstStyle>
            <a:lvl1pPr>
              <a:defRPr sz="3333"/>
            </a:lvl1pPr>
            <a:lvl2pPr>
              <a:defRPr sz="2952"/>
            </a:lvl2pPr>
            <a:lvl3pPr>
              <a:defRPr sz="2476">
                <a:latin typeface="Microsoft Sans Serif"/>
                <a:cs typeface="Microsoft Sans Serif"/>
              </a:defRPr>
            </a:lvl3pPr>
            <a:lvl4pPr>
              <a:defRPr sz="2095">
                <a:latin typeface="Microsoft Sans Serif"/>
                <a:cs typeface="Microsoft Sans Serif"/>
              </a:defRPr>
            </a:lvl4pPr>
            <a:lvl5pPr>
              <a:defRPr sz="2095">
                <a:latin typeface="Microsoft Sans Serif"/>
                <a:cs typeface="Microsoft Sans Serif"/>
              </a:defRPr>
            </a:lvl5pPr>
            <a:lvl6pPr>
              <a:defRPr sz="2095"/>
            </a:lvl6pPr>
            <a:lvl7pPr>
              <a:defRPr sz="2095"/>
            </a:lvl7pPr>
            <a:lvl8pPr>
              <a:defRPr sz="2095"/>
            </a:lvl8pPr>
            <a:lvl9pPr>
              <a:defRPr sz="2095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2" y="2338317"/>
            <a:ext cx="3259005" cy="4115022"/>
          </a:xfrm>
        </p:spPr>
        <p:txBody>
          <a:bodyPr/>
          <a:lstStyle>
            <a:lvl1pPr marL="0" indent="0">
              <a:buNone/>
              <a:defRPr sz="1429"/>
            </a:lvl1pPr>
            <a:lvl2pPr marL="477078" indent="0">
              <a:buNone/>
              <a:defRPr sz="1238"/>
            </a:lvl2pPr>
            <a:lvl3pPr marL="954155" indent="0">
              <a:buNone/>
              <a:defRPr sz="1048"/>
            </a:lvl3pPr>
            <a:lvl4pPr marL="1431234" indent="0">
              <a:buNone/>
              <a:defRPr sz="952"/>
            </a:lvl4pPr>
            <a:lvl5pPr marL="1908311" indent="0">
              <a:buNone/>
              <a:defRPr sz="952"/>
            </a:lvl5pPr>
            <a:lvl6pPr marL="2385390" indent="0">
              <a:buNone/>
              <a:defRPr sz="952"/>
            </a:lvl6pPr>
            <a:lvl7pPr marL="2862468" indent="0">
              <a:buNone/>
              <a:defRPr sz="952"/>
            </a:lvl7pPr>
            <a:lvl8pPr marL="3339546" indent="0">
              <a:buNone/>
              <a:defRPr sz="952"/>
            </a:lvl8pPr>
            <a:lvl9pPr marL="3816624" indent="0">
              <a:buNone/>
              <a:defRPr sz="95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AA80B-22DD-4FF4-9344-A437B7BC5601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432188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Slide Number"/>
          <p:cNvSpPr txBox="1">
            <a:spLocks/>
          </p:cNvSpPr>
          <p:nvPr userDrawn="1"/>
        </p:nvSpPr>
        <p:spPr>
          <a:xfrm>
            <a:off x="9446236" y="6566446"/>
            <a:ext cx="23075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1020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2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698598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446237" y="6566446"/>
            <a:ext cx="230759" cy="155496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3FEC8CAC-A4C1-46D2-824A-DB3AAAD52DF3}" type="slidenum">
              <a:rPr lang="ru-RU" sz="1020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102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351072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 userDrawn="1">
            <p:custDataLst>
              <p:tags r:id="rId2"/>
            </p:custDataLst>
          </p:nvPr>
        </p:nvGraphicFramePr>
        <p:xfrm>
          <a:off x="1757" y="1623"/>
          <a:ext cx="1754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2" name="think-cell Slide" r:id="rId4" imgW="338" imgH="338" progId="TCLayout.ActiveDocument.1">
                  <p:embed/>
                </p:oleObj>
              </mc:Choice>
              <mc:Fallback>
                <p:oleObj name="think-cell Slide" r:id="rId4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7" y="1623"/>
                        <a:ext cx="1754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Working Draft Text" hidden="1"/>
          <p:cNvSpPr txBox="1">
            <a:spLocks noChangeArrowheads="1"/>
          </p:cNvSpPr>
          <p:nvPr/>
        </p:nvSpPr>
        <p:spPr bwMode="auto">
          <a:xfrm>
            <a:off x="2918280" y="349866"/>
            <a:ext cx="1029128" cy="142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28" b="1" dirty="0">
                <a:solidFill>
                  <a:srgbClr val="000000"/>
                </a:solidFill>
              </a:rPr>
              <a:t>WORKING DRAFT</a:t>
            </a:r>
          </a:p>
        </p:txBody>
      </p:sp>
      <p:sp>
        <p:nvSpPr>
          <p:cNvPr id="5" name="doc id"/>
          <p:cNvSpPr txBox="1">
            <a:spLocks noChangeArrowheads="1"/>
          </p:cNvSpPr>
          <p:nvPr/>
        </p:nvSpPr>
        <p:spPr bwMode="auto">
          <a:xfrm>
            <a:off x="9332171" y="37255"/>
            <a:ext cx="326398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sz="786" dirty="0">
              <a:solidFill>
                <a:srgbClr val="000000"/>
              </a:solidFill>
            </a:endParaRPr>
          </a:p>
        </p:txBody>
      </p:sp>
      <p:sp>
        <p:nvSpPr>
          <p:cNvPr id="6" name="Working Draft" hidden="1"/>
          <p:cNvSpPr txBox="1">
            <a:spLocks noChangeArrowheads="1"/>
          </p:cNvSpPr>
          <p:nvPr/>
        </p:nvSpPr>
        <p:spPr bwMode="auto">
          <a:xfrm>
            <a:off x="2918278" y="508601"/>
            <a:ext cx="3295774" cy="142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28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928" dirty="0">
              <a:solidFill>
                <a:srgbClr val="000000"/>
              </a:solidFill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/>
        </p:nvSpPr>
        <p:spPr bwMode="auto">
          <a:xfrm>
            <a:off x="2918280" y="668956"/>
            <a:ext cx="2901435" cy="142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28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928" dirty="0">
              <a:solidFill>
                <a:srgbClr val="000000"/>
              </a:solidFill>
            </a:endParaRPr>
          </a:p>
        </p:txBody>
      </p:sp>
      <p:sp>
        <p:nvSpPr>
          <p:cNvPr id="9" name="McK Document type" hidden="1"/>
          <p:cNvSpPr txBox="1">
            <a:spLocks noChangeArrowheads="1"/>
          </p:cNvSpPr>
          <p:nvPr/>
        </p:nvSpPr>
        <p:spPr bwMode="auto">
          <a:xfrm>
            <a:off x="2221611" y="5027010"/>
            <a:ext cx="5455758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28" dirty="0">
                <a:solidFill>
                  <a:srgbClr val="000000"/>
                </a:solidFill>
              </a:rPr>
              <a:t>Тип документа</a:t>
            </a:r>
          </a:p>
        </p:txBody>
      </p:sp>
      <p:sp>
        <p:nvSpPr>
          <p:cNvPr id="10" name="McK Date" hidden="1"/>
          <p:cNvSpPr txBox="1">
            <a:spLocks noChangeArrowheads="1"/>
          </p:cNvSpPr>
          <p:nvPr/>
        </p:nvSpPr>
        <p:spPr bwMode="auto">
          <a:xfrm>
            <a:off x="2221611" y="5304665"/>
            <a:ext cx="5455758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28" dirty="0">
                <a:solidFill>
                  <a:srgbClr val="000000"/>
                </a:solidFill>
              </a:rPr>
              <a:t>Дата</a:t>
            </a:r>
          </a:p>
        </p:txBody>
      </p:sp>
      <p:sp>
        <p:nvSpPr>
          <p:cNvPr id="14" name="Rectangle 1189" hidden="1"/>
          <p:cNvSpPr>
            <a:spLocks noChangeArrowheads="1"/>
          </p:cNvSpPr>
          <p:nvPr/>
        </p:nvSpPr>
        <p:spPr bwMode="auto">
          <a:xfrm>
            <a:off x="2" y="2"/>
            <a:ext cx="9902490" cy="685800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73" tIns="46635" rIns="93273" bIns="46635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ru-RU" sz="1643" dirty="0">
              <a:solidFill>
                <a:srgbClr val="000000"/>
              </a:solidFill>
            </a:endParaRPr>
          </a:p>
        </p:txBody>
      </p:sp>
      <p:pic>
        <p:nvPicPr>
          <p:cNvPr id="18" name="TitleBottomBarBW" hidden="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066" y="6574546"/>
            <a:ext cx="1809226" cy="195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21614" y="3179907"/>
            <a:ext cx="5455757" cy="494623"/>
          </a:xfrm>
          <a:prstGeom prst="rect">
            <a:avLst/>
          </a:prstGeom>
        </p:spPr>
        <p:txBody>
          <a:bodyPr/>
          <a:lstStyle>
            <a:lvl1pPr>
              <a:defRPr sz="3214" b="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21614" y="3945700"/>
            <a:ext cx="5455757" cy="219840"/>
          </a:xfrm>
        </p:spPr>
        <p:txBody>
          <a:bodyPr>
            <a:spAutoFit/>
          </a:bodyPr>
          <a:lstStyle>
            <a:lvl1pPr>
              <a:defRPr sz="1428"/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564" y="4617895"/>
            <a:ext cx="6338436" cy="2240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" y="194369"/>
            <a:ext cx="9888453" cy="1882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22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471" y="276122"/>
            <a:ext cx="1662247" cy="110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0804564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/>
          <p:cNvSpPr txBox="1">
            <a:spLocks/>
          </p:cNvSpPr>
          <p:nvPr userDrawn="1"/>
        </p:nvSpPr>
        <p:spPr>
          <a:xfrm>
            <a:off x="9446237" y="6566447"/>
            <a:ext cx="23075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endParaRPr lang="en-US" sz="714" dirty="0">
              <a:solidFill>
                <a:srgbClr val="000000"/>
              </a:solidFill>
            </a:endParaRPr>
          </a:p>
        </p:txBody>
      </p:sp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32426"/>
            <a:ext cx="73853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379193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9446238" y="6566447"/>
            <a:ext cx="230759" cy="155496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fld id="{3FEC8CAC-A4C1-46D2-824A-DB3AAAD52DF3}" type="slidenum">
              <a:rPr lang="ru-RU" sz="928" smtClean="0">
                <a:solidFill>
                  <a:srgbClr val="000000"/>
                </a:solidFill>
              </a:rPr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z="928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706944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38" y="333375"/>
            <a:ext cx="1362075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3842" y="2181232"/>
            <a:ext cx="8970433" cy="1031875"/>
          </a:xfrm>
          <a:prstGeom prst="rect">
            <a:avLst/>
          </a:prstGeom>
          <a:ln/>
        </p:spPr>
        <p:txBody>
          <a:bodyPr lIns="68580" tIns="34290" rIns="68580" bIns="34290"/>
          <a:lstStyle>
            <a:lvl1pPr>
              <a:lnSpc>
                <a:spcPct val="130000"/>
              </a:lnSpc>
              <a:defRPr sz="1517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3840" y="3284540"/>
            <a:ext cx="4055269" cy="649287"/>
          </a:xfrm>
          <a:prstGeom prst="rect">
            <a:avLst/>
          </a:prstGeom>
          <a:ln/>
        </p:spPr>
        <p:txBody>
          <a:bodyPr lIns="68580" tIns="34290" rIns="68580" bIns="34290" anchor="ctr"/>
          <a:lstStyle>
            <a:lvl1pPr marL="0" indent="0">
              <a:buFontTx/>
              <a:buNone/>
              <a:defRPr sz="1192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806411134"/>
      </p:ext>
    </p:extLst>
  </p:cSld>
  <p:clrMapOvr>
    <a:masterClrMapping/>
  </p:clrMapOvr>
  <p:transition>
    <p:fad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494" y="2"/>
            <a:ext cx="8386606" cy="962025"/>
          </a:xfrm>
          <a:prstGeom prst="rect">
            <a:avLst/>
          </a:prstGeom>
        </p:spPr>
        <p:txBody>
          <a:bodyPr lIns="68580" tIns="34290" rIns="68580" bIns="34290" anchor="ctr"/>
          <a:lstStyle>
            <a:lvl1pPr>
              <a:defRPr sz="195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9009063" y="6453188"/>
            <a:ext cx="682625" cy="365125"/>
          </a:xfrm>
        </p:spPr>
        <p:txBody>
          <a:bodyPr rtlCol="0"/>
          <a:lstStyle>
            <a:lvl1pPr algn="r" defTabSz="957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rgbClr val="41414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A987C4-92A2-49D3-80C1-6CE2D034F4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659702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 algn="r" defTabSz="957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rgbClr val="41414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DC8B1A-6B73-412C-AE44-C827CC7AF4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99927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7" y="5310536"/>
            <a:ext cx="5943600" cy="566738"/>
          </a:xfrm>
        </p:spPr>
        <p:txBody>
          <a:bodyPr anchor="b"/>
          <a:lstStyle>
            <a:lvl1pPr algn="l">
              <a:defRPr sz="2095" b="1">
                <a:solidFill>
                  <a:schemeClr val="accent4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7" y="1124744"/>
            <a:ext cx="5943600" cy="4114800"/>
          </a:xfrm>
        </p:spPr>
        <p:txBody>
          <a:bodyPr/>
          <a:lstStyle>
            <a:lvl1pPr marL="0" indent="0">
              <a:buNone/>
              <a:defRPr sz="3333"/>
            </a:lvl1pPr>
            <a:lvl2pPr marL="477078" indent="0">
              <a:buNone/>
              <a:defRPr sz="2952"/>
            </a:lvl2pPr>
            <a:lvl3pPr marL="954155" indent="0">
              <a:buNone/>
              <a:defRPr sz="2476"/>
            </a:lvl3pPr>
            <a:lvl4pPr marL="1431234" indent="0">
              <a:buNone/>
              <a:defRPr sz="2095"/>
            </a:lvl4pPr>
            <a:lvl5pPr marL="1908311" indent="0">
              <a:buNone/>
              <a:defRPr sz="2095"/>
            </a:lvl5pPr>
            <a:lvl6pPr marL="2385390" indent="0">
              <a:buNone/>
              <a:defRPr sz="2095"/>
            </a:lvl6pPr>
            <a:lvl7pPr marL="2862468" indent="0">
              <a:buNone/>
              <a:defRPr sz="2095"/>
            </a:lvl7pPr>
            <a:lvl8pPr marL="3339546" indent="0">
              <a:buNone/>
              <a:defRPr sz="2095"/>
            </a:lvl8pPr>
            <a:lvl9pPr marL="3816624" indent="0">
              <a:buNone/>
              <a:defRPr sz="2095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7" y="5877274"/>
            <a:ext cx="5943600" cy="804862"/>
          </a:xfrm>
        </p:spPr>
        <p:txBody>
          <a:bodyPr/>
          <a:lstStyle>
            <a:lvl1pPr marL="0" indent="0">
              <a:buNone/>
              <a:defRPr sz="1429">
                <a:solidFill>
                  <a:schemeClr val="accent3"/>
                </a:solidFill>
              </a:defRPr>
            </a:lvl1pPr>
            <a:lvl2pPr marL="477078" indent="0">
              <a:buNone/>
              <a:defRPr sz="1238"/>
            </a:lvl2pPr>
            <a:lvl3pPr marL="954155" indent="0">
              <a:buNone/>
              <a:defRPr sz="1048"/>
            </a:lvl3pPr>
            <a:lvl4pPr marL="1431234" indent="0">
              <a:buNone/>
              <a:defRPr sz="952"/>
            </a:lvl4pPr>
            <a:lvl5pPr marL="1908311" indent="0">
              <a:buNone/>
              <a:defRPr sz="952"/>
            </a:lvl5pPr>
            <a:lvl6pPr marL="2385390" indent="0">
              <a:buNone/>
              <a:defRPr sz="952"/>
            </a:lvl6pPr>
            <a:lvl7pPr marL="2862468" indent="0">
              <a:buNone/>
              <a:defRPr sz="952"/>
            </a:lvl7pPr>
            <a:lvl8pPr marL="3339546" indent="0">
              <a:buNone/>
              <a:defRPr sz="952"/>
            </a:lvl8pPr>
            <a:lvl9pPr marL="3816624" indent="0">
              <a:buNone/>
              <a:defRPr sz="952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4CD46-22B1-45C2-860C-7CCDDFF9C9D5}" type="slidenum">
              <a:rPr lang="ru-RU">
                <a:solidFill>
                  <a:srgbClr val="0D618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93405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2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slideLayout" Target="../slideLayouts/slideLayout76.xml"/><Relationship Id="rId7" Type="http://schemas.openxmlformats.org/officeDocument/2006/relationships/tags" Target="../tags/tag13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vmlDrawing" Target="../drawings/vmlDrawing13.vml"/><Relationship Id="rId11" Type="http://schemas.openxmlformats.org/officeDocument/2006/relationships/image" Target="../media/image14.png"/><Relationship Id="rId5" Type="http://schemas.openxmlformats.org/officeDocument/2006/relationships/theme" Target="../theme/theme10.xml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7.xml"/><Relationship Id="rId9" Type="http://schemas.openxmlformats.org/officeDocument/2006/relationships/image" Target="../media/image13.emf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slideLayout" Target="../slideLayouts/slideLayout80.xml"/><Relationship Id="rId7" Type="http://schemas.openxmlformats.org/officeDocument/2006/relationships/tags" Target="../tags/tag15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vmlDrawing" Target="../drawings/vmlDrawing15.vml"/><Relationship Id="rId11" Type="http://schemas.openxmlformats.org/officeDocument/2006/relationships/image" Target="../media/image14.png"/><Relationship Id="rId5" Type="http://schemas.openxmlformats.org/officeDocument/2006/relationships/theme" Target="../theme/theme11.xml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81.xml"/><Relationship Id="rId9" Type="http://schemas.openxmlformats.org/officeDocument/2006/relationships/image" Target="../media/image13.emf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slideLayout" Target="../slideLayouts/slideLayout84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tags" Target="../tags/tag17.xml"/><Relationship Id="rId5" Type="http://schemas.openxmlformats.org/officeDocument/2006/relationships/vmlDrawing" Target="../drawings/vmlDrawing17.vml"/><Relationship Id="rId10" Type="http://schemas.openxmlformats.org/officeDocument/2006/relationships/image" Target="../media/image14.png"/><Relationship Id="rId4" Type="http://schemas.openxmlformats.org/officeDocument/2006/relationships/theme" Target="../theme/theme12.xml"/><Relationship Id="rId9" Type="http://schemas.openxmlformats.org/officeDocument/2006/relationships/image" Target="../media/image10.pn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7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image" Target="../media/image18.png"/><Relationship Id="rId5" Type="http://schemas.openxmlformats.org/officeDocument/2006/relationships/image" Target="../media/image9.jpeg"/><Relationship Id="rId4" Type="http://schemas.openxmlformats.org/officeDocument/2006/relationships/theme" Target="../theme/theme1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9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image" Target="../media/image11.png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image" Target="../media/image10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40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image" Target="../media/image9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slideLayout" Target="../slideLayouts/slideLayout5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tags" Target="../tags/tag1.xml"/><Relationship Id="rId5" Type="http://schemas.openxmlformats.org/officeDocument/2006/relationships/vmlDrawing" Target="../drawings/vmlDrawing1.vml"/><Relationship Id="rId10" Type="http://schemas.openxmlformats.org/officeDocument/2006/relationships/image" Target="../media/image14.png"/><Relationship Id="rId4" Type="http://schemas.openxmlformats.org/officeDocument/2006/relationships/theme" Target="../theme/theme4.xml"/><Relationship Id="rId9" Type="http://schemas.openxmlformats.org/officeDocument/2006/relationships/image" Target="../media/image10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56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vmlDrawing" Target="../drawings/vmlDrawing3.vml"/><Relationship Id="rId11" Type="http://schemas.openxmlformats.org/officeDocument/2006/relationships/image" Target="../media/image14.png"/><Relationship Id="rId5" Type="http://schemas.openxmlformats.org/officeDocument/2006/relationships/theme" Target="../theme/theme5.xml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57.xml"/><Relationship Id="rId9" Type="http://schemas.openxmlformats.org/officeDocument/2006/relationships/image" Target="../media/image13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slideLayout" Target="../slideLayouts/slideLayout60.xml"/><Relationship Id="rId7" Type="http://schemas.openxmlformats.org/officeDocument/2006/relationships/tags" Target="../tags/tag5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vmlDrawing" Target="../drawings/vmlDrawing5.vml"/><Relationship Id="rId11" Type="http://schemas.openxmlformats.org/officeDocument/2006/relationships/image" Target="../media/image14.png"/><Relationship Id="rId5" Type="http://schemas.openxmlformats.org/officeDocument/2006/relationships/theme" Target="../theme/theme6.xml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61.xml"/><Relationship Id="rId9" Type="http://schemas.openxmlformats.org/officeDocument/2006/relationships/image" Target="../media/image13.emf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slideLayout" Target="../slideLayouts/slideLayout64.xml"/><Relationship Id="rId7" Type="http://schemas.openxmlformats.org/officeDocument/2006/relationships/tags" Target="../tags/tag7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vmlDrawing" Target="../drawings/vmlDrawing7.vml"/><Relationship Id="rId11" Type="http://schemas.openxmlformats.org/officeDocument/2006/relationships/image" Target="../media/image14.png"/><Relationship Id="rId5" Type="http://schemas.openxmlformats.org/officeDocument/2006/relationships/theme" Target="../theme/theme7.xml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65.xml"/><Relationship Id="rId9" Type="http://schemas.openxmlformats.org/officeDocument/2006/relationships/image" Target="../media/image13.emf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slideLayout" Target="../slideLayouts/slideLayout68.xml"/><Relationship Id="rId7" Type="http://schemas.openxmlformats.org/officeDocument/2006/relationships/tags" Target="../tags/tag9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vmlDrawing" Target="../drawings/vmlDrawing9.vml"/><Relationship Id="rId11" Type="http://schemas.openxmlformats.org/officeDocument/2006/relationships/image" Target="../media/image14.png"/><Relationship Id="rId5" Type="http://schemas.openxmlformats.org/officeDocument/2006/relationships/theme" Target="../theme/theme8.xml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69.xml"/><Relationship Id="rId9" Type="http://schemas.openxmlformats.org/officeDocument/2006/relationships/image" Target="../media/image13.emf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slideLayout" Target="../slideLayouts/slideLayout72.xml"/><Relationship Id="rId7" Type="http://schemas.openxmlformats.org/officeDocument/2006/relationships/tags" Target="../tags/tag11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vmlDrawing" Target="../drawings/vmlDrawing11.vml"/><Relationship Id="rId11" Type="http://schemas.openxmlformats.org/officeDocument/2006/relationships/image" Target="../media/image14.png"/><Relationship Id="rId5" Type="http://schemas.openxmlformats.org/officeDocument/2006/relationships/theme" Target="../theme/theme9.xml"/><Relationship Id="rId10" Type="http://schemas.openxmlformats.org/officeDocument/2006/relationships/image" Target="../media/image10.png"/><Relationship Id="rId4" Type="http://schemas.openxmlformats.org/officeDocument/2006/relationships/slideLayout" Target="../slideLayouts/slideLayout73.xml"/><Relationship Id="rId9" Type="http://schemas.openxmlformats.org/officeDocument/2006/relationships/image" Target="../media/image1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8468"/>
            <a:ext cx="8229364" cy="980728"/>
            <a:chOff x="0" y="2505596"/>
            <a:chExt cx="6696744" cy="1707025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3636557"/>
              <a:ext cx="6696744" cy="57606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4155"/>
              <a:endParaRPr lang="en-US" sz="1821" dirty="0">
                <a:solidFill>
                  <a:srgbClr val="FFFFFF"/>
                </a:solidFill>
                <a:cs typeface="Microsoft Sans Serif"/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0" y="3068960"/>
              <a:ext cx="6696744" cy="57606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4155"/>
              <a:endParaRPr lang="en-US" sz="1821" dirty="0">
                <a:solidFill>
                  <a:srgbClr val="3E87BD"/>
                </a:solidFill>
                <a:cs typeface="Microsoft Sans Serif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2505596"/>
              <a:ext cx="6696744" cy="57606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54155"/>
              <a:endParaRPr lang="en-US" sz="1821" dirty="0">
                <a:solidFill>
                  <a:srgbClr val="FFFFFF"/>
                </a:solidFill>
                <a:cs typeface="Microsoft Sans Serif"/>
              </a:endParaRPr>
            </a:p>
          </p:txBody>
        </p:sp>
      </p:grpSp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65468" y="6381328"/>
            <a:ext cx="679317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defRPr sz="1714" b="1">
                <a:solidFill>
                  <a:schemeClr val="accent2"/>
                </a:solidFill>
                <a:latin typeface="Microsoft Sans Serif"/>
                <a:cs typeface="Microsoft Sans Serif"/>
              </a:defRPr>
            </a:lvl1pPr>
          </a:lstStyle>
          <a:p>
            <a:pPr defTabSz="954155">
              <a:defRPr/>
            </a:pPr>
            <a:fld id="{78BE5482-BCD3-488D-889D-C7CA54C942EE}" type="slidenum">
              <a:rPr lang="ru-RU" smtClean="0">
                <a:solidFill>
                  <a:srgbClr val="0D6186"/>
                </a:solidFill>
              </a:rPr>
              <a:pPr defTabSz="954155">
                <a:defRPr/>
              </a:pPr>
              <a:t>‹#›</a:t>
            </a:fld>
            <a:endParaRPr lang="ru-RU" dirty="0">
              <a:solidFill>
                <a:srgbClr val="0D6186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7339" y="1125539"/>
            <a:ext cx="9126934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  <p:sp>
        <p:nvSpPr>
          <p:cNvPr id="6" name="Rectangle 5"/>
          <p:cNvSpPr/>
          <p:nvPr userDrawn="1"/>
        </p:nvSpPr>
        <p:spPr>
          <a:xfrm rot="10800000">
            <a:off x="6981226" y="1"/>
            <a:ext cx="1610396" cy="1105519"/>
          </a:xfrm>
          <a:custGeom>
            <a:avLst/>
            <a:gdLst>
              <a:gd name="connsiteX0" fmla="*/ 0 w 1080120"/>
              <a:gd name="connsiteY0" fmla="*/ 0 h 1080120"/>
              <a:gd name="connsiteX1" fmla="*/ 1080120 w 1080120"/>
              <a:gd name="connsiteY1" fmla="*/ 0 h 1080120"/>
              <a:gd name="connsiteX2" fmla="*/ 1080120 w 1080120"/>
              <a:gd name="connsiteY2" fmla="*/ 1080120 h 1080120"/>
              <a:gd name="connsiteX3" fmla="*/ 0 w 1080120"/>
              <a:gd name="connsiteY3" fmla="*/ 1080120 h 1080120"/>
              <a:gd name="connsiteX4" fmla="*/ 0 w 1080120"/>
              <a:gd name="connsiteY4" fmla="*/ 0 h 1080120"/>
              <a:gd name="connsiteX0" fmla="*/ 0 w 1080120"/>
              <a:gd name="connsiteY0" fmla="*/ 0 h 1088587"/>
              <a:gd name="connsiteX1" fmla="*/ 1080120 w 1080120"/>
              <a:gd name="connsiteY1" fmla="*/ 0 h 1088587"/>
              <a:gd name="connsiteX2" fmla="*/ 97986 w 1080120"/>
              <a:gd name="connsiteY2" fmla="*/ 1088587 h 1088587"/>
              <a:gd name="connsiteX3" fmla="*/ 0 w 1080120"/>
              <a:gd name="connsiteY3" fmla="*/ 1080120 h 1088587"/>
              <a:gd name="connsiteX4" fmla="*/ 0 w 1080120"/>
              <a:gd name="connsiteY4" fmla="*/ 0 h 1088587"/>
              <a:gd name="connsiteX0" fmla="*/ 406400 w 1486520"/>
              <a:gd name="connsiteY0" fmla="*/ 0 h 1097053"/>
              <a:gd name="connsiteX1" fmla="*/ 1486520 w 1486520"/>
              <a:gd name="connsiteY1" fmla="*/ 0 h 1097053"/>
              <a:gd name="connsiteX2" fmla="*/ 504386 w 1486520"/>
              <a:gd name="connsiteY2" fmla="*/ 1088587 h 1097053"/>
              <a:gd name="connsiteX3" fmla="*/ 0 w 1486520"/>
              <a:gd name="connsiteY3" fmla="*/ 1097053 h 1097053"/>
              <a:gd name="connsiteX4" fmla="*/ 406400 w 1486520"/>
              <a:gd name="connsiteY4" fmla="*/ 0 h 1097053"/>
              <a:gd name="connsiteX0" fmla="*/ 8466 w 1486520"/>
              <a:gd name="connsiteY0" fmla="*/ 0 h 1105519"/>
              <a:gd name="connsiteX1" fmla="*/ 1486520 w 1486520"/>
              <a:gd name="connsiteY1" fmla="*/ 8466 h 1105519"/>
              <a:gd name="connsiteX2" fmla="*/ 504386 w 1486520"/>
              <a:gd name="connsiteY2" fmla="*/ 1097053 h 1105519"/>
              <a:gd name="connsiteX3" fmla="*/ 0 w 1486520"/>
              <a:gd name="connsiteY3" fmla="*/ 1105519 h 1105519"/>
              <a:gd name="connsiteX4" fmla="*/ 8466 w 1486520"/>
              <a:gd name="connsiteY4" fmla="*/ 0 h 110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6520" h="1105519">
                <a:moveTo>
                  <a:pt x="8466" y="0"/>
                </a:moveTo>
                <a:lnTo>
                  <a:pt x="1486520" y="8466"/>
                </a:lnTo>
                <a:lnTo>
                  <a:pt x="504386" y="1097053"/>
                </a:lnTo>
                <a:lnTo>
                  <a:pt x="0" y="1105519"/>
                </a:lnTo>
                <a:lnTo>
                  <a:pt x="846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420" tIns="47710" rIns="95420" bIns="47710" rtlCol="0" anchor="ctr"/>
          <a:lstStyle/>
          <a:p>
            <a:pPr algn="ctr" defTabSz="954155"/>
            <a:endParaRPr lang="en-US" sz="1821" dirty="0">
              <a:solidFill>
                <a:srgbClr val="FFFFFF"/>
              </a:solidFill>
              <a:cs typeface="Microsoft Sans Serif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07339" y="1"/>
            <a:ext cx="686393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6269" y="188640"/>
            <a:ext cx="873268" cy="713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46"/>
          <p:cNvPicPr>
            <a:picLocks noChangeAspect="1"/>
          </p:cNvPicPr>
          <p:nvPr userDrawn="1"/>
        </p:nvPicPr>
        <p:blipFill rotWithShape="1">
          <a:blip r:embed="rId3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17330" y="205574"/>
            <a:ext cx="942042" cy="67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73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  <p:sldLayoutId id="2147483746" r:id="rId18"/>
    <p:sldLayoutId id="2147483747" r:id="rId19"/>
    <p:sldLayoutId id="2147483748" r:id="rId20"/>
    <p:sldLayoutId id="2147483749" r:id="rId21"/>
    <p:sldLayoutId id="2147483750" r:id="rId22"/>
    <p:sldLayoutId id="2147483751" r:id="rId23"/>
    <p:sldLayoutId id="2147483752" r:id="rId24"/>
    <p:sldLayoutId id="2147483753" r:id="rId25"/>
    <p:sldLayoutId id="2147483754" r:id="rId26"/>
    <p:sldLayoutId id="2147483755" r:id="rId27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95" b="1">
          <a:solidFill>
            <a:schemeClr val="accent3"/>
          </a:solidFill>
          <a:latin typeface="Microsoft Sans Serif"/>
          <a:ea typeface="+mj-ea"/>
          <a:cs typeface="Microsoft Sans Serif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95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95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95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95" b="1">
          <a:solidFill>
            <a:schemeClr val="hlink"/>
          </a:solidFill>
          <a:latin typeface="Arial" charset="0"/>
          <a:cs typeface="Arial" charset="0"/>
        </a:defRPr>
      </a:lvl5pPr>
      <a:lvl6pPr marL="477109" algn="l" rtl="0" fontAlgn="base">
        <a:spcBef>
          <a:spcPct val="0"/>
        </a:spcBef>
        <a:spcAft>
          <a:spcPct val="0"/>
        </a:spcAft>
        <a:defRPr sz="2095" b="1">
          <a:solidFill>
            <a:schemeClr val="hlink"/>
          </a:solidFill>
          <a:latin typeface="Arial" charset="0"/>
          <a:cs typeface="Arial" charset="0"/>
        </a:defRPr>
      </a:lvl6pPr>
      <a:lvl7pPr marL="954217" algn="l" rtl="0" fontAlgn="base">
        <a:spcBef>
          <a:spcPct val="0"/>
        </a:spcBef>
        <a:spcAft>
          <a:spcPct val="0"/>
        </a:spcAft>
        <a:defRPr sz="2095" b="1">
          <a:solidFill>
            <a:schemeClr val="hlink"/>
          </a:solidFill>
          <a:latin typeface="Arial" charset="0"/>
          <a:cs typeface="Arial" charset="0"/>
        </a:defRPr>
      </a:lvl7pPr>
      <a:lvl8pPr marL="1431326" algn="l" rtl="0" fontAlgn="base">
        <a:spcBef>
          <a:spcPct val="0"/>
        </a:spcBef>
        <a:spcAft>
          <a:spcPct val="0"/>
        </a:spcAft>
        <a:defRPr sz="2095" b="1">
          <a:solidFill>
            <a:schemeClr val="hlink"/>
          </a:solidFill>
          <a:latin typeface="Arial" charset="0"/>
          <a:cs typeface="Arial" charset="0"/>
        </a:defRPr>
      </a:lvl8pPr>
      <a:lvl9pPr marL="1908434" algn="l" rtl="0" fontAlgn="base">
        <a:spcBef>
          <a:spcPct val="0"/>
        </a:spcBef>
        <a:spcAft>
          <a:spcPct val="0"/>
        </a:spcAft>
        <a:defRPr sz="2095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88855" indent="-188855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Clr>
          <a:schemeClr val="accent2"/>
        </a:buClr>
        <a:buSzPct val="150000"/>
        <a:buFont typeface="Arial"/>
        <a:buChar char="•"/>
        <a:defRPr sz="1714">
          <a:solidFill>
            <a:schemeClr val="tx1"/>
          </a:solidFill>
          <a:latin typeface="Microsoft Sans Serif"/>
          <a:ea typeface="+mn-ea"/>
          <a:cs typeface="Microsoft Sans Serif"/>
        </a:defRPr>
      </a:lvl1pPr>
      <a:lvl2pPr marL="376055" indent="-185542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Clr>
          <a:schemeClr val="accent2"/>
        </a:buClr>
        <a:buSzPct val="150000"/>
        <a:buFont typeface="Arial"/>
        <a:buChar char="•"/>
        <a:defRPr sz="1429">
          <a:solidFill>
            <a:schemeClr val="tx1"/>
          </a:solidFill>
          <a:latin typeface="Microsoft Sans Serif"/>
          <a:cs typeface="Microsoft Sans Serif"/>
        </a:defRPr>
      </a:lvl2pPr>
      <a:lvl3pPr marL="1212651" indent="-279970" algn="l" rtl="0" eaLnBrk="0" fontAlgn="base" hangingPunct="0">
        <a:spcBef>
          <a:spcPct val="0"/>
        </a:spcBef>
        <a:spcAft>
          <a:spcPct val="30000"/>
        </a:spcAft>
        <a:buBlip>
          <a:blip r:embed="rId31"/>
        </a:buBlip>
        <a:defRPr sz="2286">
          <a:solidFill>
            <a:schemeClr val="tx1"/>
          </a:solidFill>
          <a:latin typeface="+mn-lt"/>
          <a:cs typeface="+mn-cs"/>
        </a:defRPr>
      </a:lvl3pPr>
      <a:lvl4pPr marL="1737802" indent="-238554" algn="l" rtl="0" eaLnBrk="0" fontAlgn="base" hangingPunct="0">
        <a:spcBef>
          <a:spcPct val="20000"/>
        </a:spcBef>
        <a:spcAft>
          <a:spcPct val="0"/>
        </a:spcAft>
        <a:buChar char="–"/>
        <a:defRPr sz="2095">
          <a:solidFill>
            <a:schemeClr val="tx1"/>
          </a:solidFill>
          <a:latin typeface="+mn-lt"/>
          <a:cs typeface="+mn-cs"/>
        </a:defRPr>
      </a:lvl4pPr>
      <a:lvl5pPr marL="2163555" indent="-238554" algn="l" rtl="0" eaLnBrk="0" fontAlgn="base" hangingPunct="0">
        <a:spcBef>
          <a:spcPct val="20000"/>
        </a:spcBef>
        <a:spcAft>
          <a:spcPct val="0"/>
        </a:spcAft>
        <a:buChar char="»"/>
        <a:defRPr sz="2095">
          <a:solidFill>
            <a:schemeClr val="tx1"/>
          </a:solidFill>
          <a:latin typeface="+mn-lt"/>
          <a:cs typeface="+mn-cs"/>
        </a:defRPr>
      </a:lvl5pPr>
      <a:lvl6pPr marL="2640663" indent="-238554" algn="l" rtl="0" fontAlgn="base">
        <a:spcBef>
          <a:spcPct val="20000"/>
        </a:spcBef>
        <a:spcAft>
          <a:spcPct val="0"/>
        </a:spcAft>
        <a:buChar char="»"/>
        <a:defRPr sz="2095">
          <a:solidFill>
            <a:schemeClr val="tx1"/>
          </a:solidFill>
          <a:latin typeface="+mn-lt"/>
          <a:cs typeface="+mn-cs"/>
        </a:defRPr>
      </a:lvl6pPr>
      <a:lvl7pPr marL="3117772" indent="-238554" algn="l" rtl="0" fontAlgn="base">
        <a:spcBef>
          <a:spcPct val="20000"/>
        </a:spcBef>
        <a:spcAft>
          <a:spcPct val="0"/>
        </a:spcAft>
        <a:buChar char="»"/>
        <a:defRPr sz="2095">
          <a:solidFill>
            <a:schemeClr val="tx1"/>
          </a:solidFill>
          <a:latin typeface="+mn-lt"/>
          <a:cs typeface="+mn-cs"/>
        </a:defRPr>
      </a:lvl7pPr>
      <a:lvl8pPr marL="3594881" indent="-238554" algn="l" rtl="0" fontAlgn="base">
        <a:spcBef>
          <a:spcPct val="20000"/>
        </a:spcBef>
        <a:spcAft>
          <a:spcPct val="0"/>
        </a:spcAft>
        <a:buChar char="»"/>
        <a:defRPr sz="2095">
          <a:solidFill>
            <a:schemeClr val="tx1"/>
          </a:solidFill>
          <a:latin typeface="+mn-lt"/>
          <a:cs typeface="+mn-cs"/>
        </a:defRPr>
      </a:lvl8pPr>
      <a:lvl9pPr marL="4071990" indent="-238554" algn="l" rtl="0" fontAlgn="base">
        <a:spcBef>
          <a:spcPct val="20000"/>
        </a:spcBef>
        <a:spcAft>
          <a:spcPct val="0"/>
        </a:spcAft>
        <a:buChar char="»"/>
        <a:defRPr sz="2095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77109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54217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31326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08434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385543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862652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39760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16869" algn="l" defTabSz="954217" rtl="0" eaLnBrk="1" latinLnBrk="0" hangingPunct="1">
        <a:defRPr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" y="0"/>
          <a:ext cx="175483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12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" y="0"/>
                        <a:ext cx="175483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867791" y="1985404"/>
            <a:ext cx="1922001" cy="83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2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1446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984008" y="4203384"/>
            <a:ext cx="1689565" cy="83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2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1446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5670" y="1990668"/>
            <a:ext cx="4755582" cy="118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7" y="347193"/>
            <a:ext cx="7385392" cy="27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361747" y="27537"/>
            <a:ext cx="827150" cy="20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r>
              <a:rPr lang="ru-RU" sz="1356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31613" y="946659"/>
            <a:ext cx="9526956" cy="241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37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31614" y="6265171"/>
            <a:ext cx="9449744" cy="15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94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31615" y="6578597"/>
            <a:ext cx="7586116" cy="15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588905" indent="-588905" defTabSz="864955" fontAlgn="base">
              <a:spcBef>
                <a:spcPct val="0"/>
              </a:spcBef>
              <a:spcAft>
                <a:spcPct val="0"/>
              </a:spcAft>
              <a:tabLst>
                <a:tab pos="591973" algn="l"/>
              </a:tabLst>
            </a:pPr>
            <a:r>
              <a:rPr lang="ru-RU" sz="994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605670" y="1166215"/>
            <a:ext cx="4713466" cy="502120"/>
            <a:chOff x="915" y="720"/>
            <a:chExt cx="2686" cy="31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20"/>
              <a:ext cx="2686" cy="31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537" b="1" dirty="0">
                  <a:solidFill>
                    <a:srgbClr val="000000"/>
                  </a:solidFill>
                </a:rPr>
                <a:t>Title</a:t>
              </a:r>
            </a:p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537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31612" y="6454684"/>
            <a:ext cx="963274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88333" tIns="88333" rIns="88333" bIns="88333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17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39950" y="902198"/>
            <a:ext cx="9626104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88333" tIns="88333" rIns="88333" bIns="88333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17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59850" y="42454"/>
            <a:ext cx="980949" cy="80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9" y="119001"/>
            <a:ext cx="1107964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34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</p:sldLayoutIdLst>
  <p:hf hdr="0" ftr="0" dt="0"/>
  <p:txStyles>
    <p:titleStyle>
      <a:lvl1pPr algn="l" defTabSz="864955" rtl="0" eaLnBrk="1" fontAlgn="base" hangingPunct="1">
        <a:spcBef>
          <a:spcPct val="0"/>
        </a:spcBef>
        <a:spcAft>
          <a:spcPct val="0"/>
        </a:spcAft>
        <a:tabLst>
          <a:tab pos="345062" algn="l"/>
        </a:tabLst>
        <a:defRPr sz="1808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2pPr>
      <a:lvl3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3pPr>
      <a:lvl4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4pPr>
      <a:lvl5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5pPr>
      <a:lvl6pPr marL="441679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6pPr>
      <a:lvl7pPr marL="883358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7pPr>
      <a:lvl8pPr marL="1325037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8pPr>
      <a:lvl9pPr marL="1766716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9pPr>
    </p:titleStyle>
    <p:bodyStyle>
      <a:lvl1pPr marL="0" indent="0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537">
          <a:solidFill>
            <a:schemeClr val="tx1"/>
          </a:solidFill>
          <a:latin typeface="+mn-lt"/>
          <a:ea typeface="+mn-ea"/>
          <a:cs typeface="+mn-cs"/>
        </a:defRPr>
      </a:lvl1pPr>
      <a:lvl2pPr marL="187100" indent="-185567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537">
          <a:solidFill>
            <a:schemeClr val="tx1"/>
          </a:solidFill>
          <a:latin typeface="+mn-lt"/>
        </a:defRPr>
      </a:lvl2pPr>
      <a:lvl3pPr marL="441679" indent="-253047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537">
          <a:solidFill>
            <a:schemeClr val="tx1"/>
          </a:solidFill>
          <a:latin typeface="+mn-lt"/>
        </a:defRPr>
      </a:lvl3pPr>
      <a:lvl4pPr marL="593507" indent="-150293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537">
          <a:solidFill>
            <a:schemeClr val="tx1"/>
          </a:solidFill>
          <a:latin typeface="+mn-lt"/>
        </a:defRPr>
      </a:lvl4pPr>
      <a:lvl5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5pPr>
      <a:lvl6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6pPr>
      <a:lvl7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7pPr>
      <a:lvl8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8pPr>
      <a:lvl9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1pPr>
      <a:lvl2pPr marL="441679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2pPr>
      <a:lvl3pPr marL="883358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3pPr>
      <a:lvl4pPr marL="1325037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4pPr>
      <a:lvl5pPr marL="1766716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5pPr>
      <a:lvl6pPr marL="2208395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6pPr>
      <a:lvl7pPr marL="2650074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7pPr>
      <a:lvl8pPr marL="3091754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8pPr>
      <a:lvl9pPr marL="3533434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0" y="0"/>
          <a:ext cx="175483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0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75483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740350" y="1980016"/>
            <a:ext cx="2176878" cy="9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12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1632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870994" y="4197996"/>
            <a:ext cx="1915589" cy="9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12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1632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5668" y="1990667"/>
            <a:ext cx="4755582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37150"/>
            <a:ext cx="7385392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361746" y="27536"/>
            <a:ext cx="876843" cy="219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r>
              <a:rPr lang="ru-RU" sz="1428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31612" y="946660"/>
            <a:ext cx="9526956" cy="256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32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31613" y="6261112"/>
            <a:ext cx="9449744" cy="16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20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31613" y="6578595"/>
            <a:ext cx="7586117" cy="16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21975" indent="-621975" defTabSz="913526" fontAlgn="base">
              <a:spcBef>
                <a:spcPct val="0"/>
              </a:spcBef>
              <a:spcAft>
                <a:spcPct val="0"/>
              </a:spcAft>
              <a:tabLst>
                <a:tab pos="625214" algn="l"/>
              </a:tabLst>
            </a:pPr>
            <a:r>
              <a:rPr lang="ru-RU" sz="1020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605668" y="1137061"/>
            <a:ext cx="4713466" cy="531276"/>
            <a:chOff x="915" y="702"/>
            <a:chExt cx="2686" cy="328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02"/>
              <a:ext cx="2686" cy="3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32" b="1" dirty="0">
                  <a:solidFill>
                    <a:srgbClr val="000000"/>
                  </a:solidFill>
                </a:rPr>
                <a:t>Title</a:t>
              </a:r>
            </a:p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32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31612" y="6454684"/>
            <a:ext cx="963274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3297" bIns="93297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837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39948" y="902198"/>
            <a:ext cx="9626105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3297" bIns="93297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837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59850" y="42452"/>
            <a:ext cx="980948" cy="80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7" y="119001"/>
            <a:ext cx="1107965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339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</p:sldLayoutIdLst>
  <p:hf hdr="0" ftr="0" dt="0"/>
  <p:txStyles>
    <p:titleStyle>
      <a:lvl1pPr algn="l" defTabSz="913526" rtl="0" eaLnBrk="1" fontAlgn="base" hangingPunct="1">
        <a:spcBef>
          <a:spcPct val="0"/>
        </a:spcBef>
        <a:spcAft>
          <a:spcPct val="0"/>
        </a:spcAft>
        <a:tabLst>
          <a:tab pos="364439" algn="l"/>
        </a:tabLst>
        <a:defRPr sz="1939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2pPr>
      <a:lvl3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3pPr>
      <a:lvl4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4pPr>
      <a:lvl5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32">
          <a:solidFill>
            <a:schemeClr val="tx1"/>
          </a:solidFill>
          <a:latin typeface="+mn-lt"/>
          <a:ea typeface="+mn-ea"/>
          <a:cs typeface="+mn-cs"/>
        </a:defRPr>
      </a:lvl1pPr>
      <a:lvl2pPr marL="197607" indent="-195987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32">
          <a:solidFill>
            <a:schemeClr val="tx1"/>
          </a:solidFill>
          <a:latin typeface="+mn-lt"/>
        </a:defRPr>
      </a:lvl2pPr>
      <a:lvl3pPr marL="466481" indent="-267255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32">
          <a:solidFill>
            <a:schemeClr val="tx1"/>
          </a:solidFill>
          <a:latin typeface="+mn-lt"/>
        </a:defRPr>
      </a:lvl3pPr>
      <a:lvl4pPr marL="626835" indent="-158733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32">
          <a:solidFill>
            <a:schemeClr val="tx1"/>
          </a:solidFill>
          <a:latin typeface="+mn-lt"/>
        </a:defRPr>
      </a:lvl4pPr>
      <a:lvl5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" y="0"/>
          <a:ext cx="175483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8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" y="0"/>
                        <a:ext cx="175483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682643" y="1977645"/>
            <a:ext cx="2292294" cy="9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3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1143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821302" y="4195625"/>
            <a:ext cx="2014975" cy="9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43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1143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5669" y="1990668"/>
            <a:ext cx="4755582" cy="13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32426"/>
            <a:ext cx="73853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361747" y="27536"/>
            <a:ext cx="876843" cy="219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r>
              <a:rPr lang="ru-RU" sz="1428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31613" y="946661"/>
            <a:ext cx="9526956" cy="257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43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31614" y="6275570"/>
            <a:ext cx="9449744" cy="145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28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31613" y="6578595"/>
            <a:ext cx="7586118" cy="145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21788" indent="-621788" defTabSz="913251" fontAlgn="base">
              <a:spcBef>
                <a:spcPct val="0"/>
              </a:spcBef>
              <a:spcAft>
                <a:spcPct val="0"/>
              </a:spcAft>
              <a:tabLst>
                <a:tab pos="625027" algn="l"/>
              </a:tabLst>
            </a:pPr>
            <a:r>
              <a:rPr lang="ru-RU" sz="928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605668" y="1133820"/>
            <a:ext cx="4713466" cy="534517"/>
            <a:chOff x="915" y="700"/>
            <a:chExt cx="2686" cy="33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00"/>
              <a:ext cx="2686" cy="33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43" b="1" dirty="0">
                  <a:solidFill>
                    <a:srgbClr val="000000"/>
                  </a:solidFill>
                </a:rPr>
                <a:t>Title</a:t>
              </a:r>
            </a:p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43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31613" y="6454684"/>
            <a:ext cx="963274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3273" tIns="93273" rIns="93273" bIns="93273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86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39949" y="902199"/>
            <a:ext cx="9626105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3273" tIns="93273" rIns="93273" bIns="93273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86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859850" y="42453"/>
            <a:ext cx="980948" cy="80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7" y="119002"/>
            <a:ext cx="1107965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147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7" r:id="rId3"/>
  </p:sldLayoutIdLst>
  <p:hf hdr="0" ftr="0" dt="0"/>
  <p:txStyles>
    <p:titleStyle>
      <a:lvl1pPr algn="l" defTabSz="913251" rtl="0" eaLnBrk="1" fontAlgn="base" hangingPunct="1">
        <a:spcBef>
          <a:spcPct val="0"/>
        </a:spcBef>
        <a:spcAft>
          <a:spcPct val="0"/>
        </a:spcAft>
        <a:tabLst>
          <a:tab pos="364330" algn="l"/>
        </a:tabLst>
        <a:defRPr sz="1928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3251" rtl="0" eaLnBrk="1" fontAlgn="base" hangingPunct="1">
        <a:spcBef>
          <a:spcPct val="0"/>
        </a:spcBef>
        <a:spcAft>
          <a:spcPct val="0"/>
        </a:spcAft>
        <a:defRPr sz="1928" b="1">
          <a:solidFill>
            <a:schemeClr val="tx2"/>
          </a:solidFill>
          <a:latin typeface="Arial" charset="0"/>
        </a:defRPr>
      </a:lvl2pPr>
      <a:lvl3pPr algn="l" defTabSz="913251" rtl="0" eaLnBrk="1" fontAlgn="base" hangingPunct="1">
        <a:spcBef>
          <a:spcPct val="0"/>
        </a:spcBef>
        <a:spcAft>
          <a:spcPct val="0"/>
        </a:spcAft>
        <a:defRPr sz="1928" b="1">
          <a:solidFill>
            <a:schemeClr val="tx2"/>
          </a:solidFill>
          <a:latin typeface="Arial" charset="0"/>
        </a:defRPr>
      </a:lvl3pPr>
      <a:lvl4pPr algn="l" defTabSz="913251" rtl="0" eaLnBrk="1" fontAlgn="base" hangingPunct="1">
        <a:spcBef>
          <a:spcPct val="0"/>
        </a:spcBef>
        <a:spcAft>
          <a:spcPct val="0"/>
        </a:spcAft>
        <a:defRPr sz="1928" b="1">
          <a:solidFill>
            <a:schemeClr val="tx2"/>
          </a:solidFill>
          <a:latin typeface="Arial" charset="0"/>
        </a:defRPr>
      </a:lvl4pPr>
      <a:lvl5pPr algn="l" defTabSz="913251" rtl="0" eaLnBrk="1" fontAlgn="base" hangingPunct="1">
        <a:spcBef>
          <a:spcPct val="0"/>
        </a:spcBef>
        <a:spcAft>
          <a:spcPct val="0"/>
        </a:spcAft>
        <a:defRPr sz="1928" b="1">
          <a:solidFill>
            <a:schemeClr val="tx2"/>
          </a:solidFill>
          <a:latin typeface="Arial" charset="0"/>
        </a:defRPr>
      </a:lvl5pPr>
      <a:lvl6pPr marL="466340" algn="l" defTabSz="913251" rtl="0" eaLnBrk="1" fontAlgn="base" hangingPunct="1">
        <a:spcBef>
          <a:spcPct val="0"/>
        </a:spcBef>
        <a:spcAft>
          <a:spcPct val="0"/>
        </a:spcAft>
        <a:defRPr sz="1928" b="1">
          <a:solidFill>
            <a:schemeClr val="tx2"/>
          </a:solidFill>
          <a:latin typeface="Arial" charset="0"/>
        </a:defRPr>
      </a:lvl6pPr>
      <a:lvl7pPr marL="932683" algn="l" defTabSz="913251" rtl="0" eaLnBrk="1" fontAlgn="base" hangingPunct="1">
        <a:spcBef>
          <a:spcPct val="0"/>
        </a:spcBef>
        <a:spcAft>
          <a:spcPct val="0"/>
        </a:spcAft>
        <a:defRPr sz="1928" b="1">
          <a:solidFill>
            <a:schemeClr val="tx2"/>
          </a:solidFill>
          <a:latin typeface="Arial" charset="0"/>
        </a:defRPr>
      </a:lvl7pPr>
      <a:lvl8pPr marL="1399022" algn="l" defTabSz="913251" rtl="0" eaLnBrk="1" fontAlgn="base" hangingPunct="1">
        <a:spcBef>
          <a:spcPct val="0"/>
        </a:spcBef>
        <a:spcAft>
          <a:spcPct val="0"/>
        </a:spcAft>
        <a:defRPr sz="1928" b="1">
          <a:solidFill>
            <a:schemeClr val="tx2"/>
          </a:solidFill>
          <a:latin typeface="Arial" charset="0"/>
        </a:defRPr>
      </a:lvl8pPr>
      <a:lvl9pPr marL="1865363" algn="l" defTabSz="913251" rtl="0" eaLnBrk="1" fontAlgn="base" hangingPunct="1">
        <a:spcBef>
          <a:spcPct val="0"/>
        </a:spcBef>
        <a:spcAft>
          <a:spcPct val="0"/>
        </a:spcAft>
        <a:defRPr sz="1928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251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43">
          <a:solidFill>
            <a:schemeClr val="tx1"/>
          </a:solidFill>
          <a:latin typeface="+mn-lt"/>
          <a:ea typeface="+mn-ea"/>
          <a:cs typeface="+mn-cs"/>
        </a:defRPr>
      </a:lvl1pPr>
      <a:lvl2pPr marL="197547" indent="-195928" algn="l" defTabSz="9132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43">
          <a:solidFill>
            <a:schemeClr val="tx1"/>
          </a:solidFill>
          <a:latin typeface="+mn-lt"/>
        </a:defRPr>
      </a:lvl2pPr>
      <a:lvl3pPr marL="466340" indent="-267176" algn="l" defTabSz="9132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43">
          <a:solidFill>
            <a:schemeClr val="tx1"/>
          </a:solidFill>
          <a:latin typeface="+mn-lt"/>
        </a:defRPr>
      </a:lvl3pPr>
      <a:lvl4pPr marL="626646" indent="-158685" algn="l" defTabSz="9132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43">
          <a:solidFill>
            <a:schemeClr val="tx1"/>
          </a:solidFill>
          <a:latin typeface="+mn-lt"/>
        </a:defRPr>
      </a:lvl4pPr>
      <a:lvl5pPr marL="764800" indent="-132778" algn="l" defTabSz="9132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43">
          <a:solidFill>
            <a:schemeClr val="tx1"/>
          </a:solidFill>
          <a:latin typeface="+mn-lt"/>
        </a:defRPr>
      </a:lvl5pPr>
      <a:lvl6pPr marL="764800" indent="-132778" algn="l" defTabSz="9132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43">
          <a:solidFill>
            <a:schemeClr val="tx1"/>
          </a:solidFill>
          <a:latin typeface="+mn-lt"/>
        </a:defRPr>
      </a:lvl6pPr>
      <a:lvl7pPr marL="764800" indent="-132778" algn="l" defTabSz="9132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43">
          <a:solidFill>
            <a:schemeClr val="tx1"/>
          </a:solidFill>
          <a:latin typeface="+mn-lt"/>
        </a:defRPr>
      </a:lvl7pPr>
      <a:lvl8pPr marL="764800" indent="-132778" algn="l" defTabSz="9132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43">
          <a:solidFill>
            <a:schemeClr val="tx1"/>
          </a:solidFill>
          <a:latin typeface="+mn-lt"/>
        </a:defRPr>
      </a:lvl8pPr>
      <a:lvl9pPr marL="764800" indent="-132778" algn="l" defTabSz="913251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4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683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66340" algn="l" defTabSz="932683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2pPr>
      <a:lvl3pPr marL="932683" algn="l" defTabSz="932683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3pPr>
      <a:lvl4pPr marL="1399022" algn="l" defTabSz="932683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4pPr>
      <a:lvl5pPr marL="1865363" algn="l" defTabSz="932683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5pPr>
      <a:lvl6pPr marL="2331705" algn="l" defTabSz="932683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6pPr>
      <a:lvl7pPr marL="2798046" algn="l" defTabSz="932683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7pPr>
      <a:lvl8pPr marL="3264388" algn="l" defTabSz="932683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8pPr>
      <a:lvl9pPr marL="3730729" algn="l" defTabSz="932683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"/>
          <p:cNvSpPr>
            <a:spLocks noGrp="1"/>
          </p:cNvSpPr>
          <p:nvPr>
            <p:ph type="sldNum" sz="quarter" idx="4"/>
          </p:nvPr>
        </p:nvSpPr>
        <p:spPr>
          <a:xfrm>
            <a:off x="9009063" y="6453188"/>
            <a:ext cx="78105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414142"/>
                </a:solidFill>
              </a:defRPr>
            </a:lvl1pPr>
          </a:lstStyle>
          <a:p>
            <a:pPr defTabSz="957263" fontAlgn="base">
              <a:spcBef>
                <a:spcPct val="0"/>
              </a:spcBef>
              <a:spcAft>
                <a:spcPct val="0"/>
              </a:spcAft>
              <a:defRPr/>
            </a:pPr>
            <a:fld id="{5628F879-B16A-4F82-A8D3-6815E0AC5645}" type="slidenum">
              <a:rPr lang="ru-RU"/>
              <a:pPr defTabSz="957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  <p:pic>
        <p:nvPicPr>
          <p:cNvPr id="11115523" name="navigation8" descr="ujkm,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12225" y="95250"/>
            <a:ext cx="7207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5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hlink"/>
          </a:solidFill>
          <a:latin typeface="Arial" charset="0"/>
          <a:cs typeface="Arial" charset="0"/>
        </a:defRPr>
      </a:lvl5pPr>
      <a:lvl6pPr marL="371466" algn="l" rtl="0" fontAlgn="base">
        <a:spcBef>
          <a:spcPct val="0"/>
        </a:spcBef>
        <a:spcAft>
          <a:spcPct val="0"/>
        </a:spcAft>
        <a:defRPr sz="1625" b="1">
          <a:solidFill>
            <a:schemeClr val="hlink"/>
          </a:solidFill>
          <a:latin typeface="Arial" charset="0"/>
          <a:cs typeface="Arial" charset="0"/>
        </a:defRPr>
      </a:lvl6pPr>
      <a:lvl7pPr marL="742931" algn="l" rtl="0" fontAlgn="base">
        <a:spcBef>
          <a:spcPct val="0"/>
        </a:spcBef>
        <a:spcAft>
          <a:spcPct val="0"/>
        </a:spcAft>
        <a:defRPr sz="1625" b="1">
          <a:solidFill>
            <a:schemeClr val="hlink"/>
          </a:solidFill>
          <a:latin typeface="Arial" charset="0"/>
          <a:cs typeface="Arial" charset="0"/>
        </a:defRPr>
      </a:lvl7pPr>
      <a:lvl8pPr marL="1114397" algn="l" rtl="0" fontAlgn="base">
        <a:spcBef>
          <a:spcPct val="0"/>
        </a:spcBef>
        <a:spcAft>
          <a:spcPct val="0"/>
        </a:spcAft>
        <a:defRPr sz="1625" b="1">
          <a:solidFill>
            <a:schemeClr val="hlink"/>
          </a:solidFill>
          <a:latin typeface="Arial" charset="0"/>
          <a:cs typeface="Arial" charset="0"/>
        </a:defRPr>
      </a:lvl8pPr>
      <a:lvl9pPr marL="1485863" algn="l" rtl="0" fontAlgn="base">
        <a:spcBef>
          <a:spcPct val="0"/>
        </a:spcBef>
        <a:spcAft>
          <a:spcPct val="0"/>
        </a:spcAft>
        <a:defRPr sz="1625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defRPr sz="1300">
          <a:solidFill>
            <a:schemeClr val="tx1"/>
          </a:solidFill>
          <a:latin typeface="+mn-lt"/>
          <a:ea typeface="+mn-ea"/>
          <a:cs typeface="+mn-cs"/>
        </a:defRPr>
      </a:lvl1pPr>
      <a:lvl2pPr marL="292100" indent="-142875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7"/>
        </a:buBlip>
        <a:defRPr sz="1100">
          <a:solidFill>
            <a:schemeClr val="tx1"/>
          </a:solidFill>
          <a:latin typeface="+mn-lt"/>
          <a:cs typeface="+mn-cs"/>
        </a:defRPr>
      </a:lvl2pPr>
      <a:lvl3pPr marL="942975" indent="-217488" algn="l" rtl="0" eaLnBrk="0" fontAlgn="base" hangingPunct="0">
        <a:spcBef>
          <a:spcPct val="0"/>
        </a:spcBef>
        <a:spcAft>
          <a:spcPct val="30000"/>
        </a:spcAft>
        <a:buBlip>
          <a:blip r:embed="rId7"/>
        </a:buBlip>
        <a:defRPr>
          <a:solidFill>
            <a:schemeClr val="tx1"/>
          </a:solidFill>
          <a:latin typeface="+mn-lt"/>
          <a:cs typeface="+mn-cs"/>
        </a:defRPr>
      </a:lvl3pPr>
      <a:lvl4pPr marL="1352550" indent="-1841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684338" indent="-18415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055959" indent="-185733" algn="l" rtl="0" fontAlgn="base">
        <a:spcBef>
          <a:spcPct val="20000"/>
        </a:spcBef>
        <a:spcAft>
          <a:spcPct val="0"/>
        </a:spcAft>
        <a:buChar char="»"/>
        <a:defRPr sz="1625">
          <a:solidFill>
            <a:schemeClr val="tx1"/>
          </a:solidFill>
          <a:latin typeface="+mn-lt"/>
          <a:cs typeface="+mn-cs"/>
        </a:defRPr>
      </a:lvl6pPr>
      <a:lvl7pPr marL="2427425" indent="-185733" algn="l" rtl="0" fontAlgn="base">
        <a:spcBef>
          <a:spcPct val="20000"/>
        </a:spcBef>
        <a:spcAft>
          <a:spcPct val="0"/>
        </a:spcAft>
        <a:buChar char="»"/>
        <a:defRPr sz="1625">
          <a:solidFill>
            <a:schemeClr val="tx1"/>
          </a:solidFill>
          <a:latin typeface="+mn-lt"/>
          <a:cs typeface="+mn-cs"/>
        </a:defRPr>
      </a:lvl7pPr>
      <a:lvl8pPr marL="2798891" indent="-185733" algn="l" rtl="0" fontAlgn="base">
        <a:spcBef>
          <a:spcPct val="20000"/>
        </a:spcBef>
        <a:spcAft>
          <a:spcPct val="0"/>
        </a:spcAft>
        <a:buChar char="»"/>
        <a:defRPr sz="1625">
          <a:solidFill>
            <a:schemeClr val="tx1"/>
          </a:solidFill>
          <a:latin typeface="+mn-lt"/>
          <a:cs typeface="+mn-cs"/>
        </a:defRPr>
      </a:lvl8pPr>
      <a:lvl9pPr marL="3170356" indent="-185733" algn="l" rtl="0" fontAlgn="base">
        <a:spcBef>
          <a:spcPct val="20000"/>
        </a:spcBef>
        <a:spcAft>
          <a:spcPct val="0"/>
        </a:spcAft>
        <a:buChar char="»"/>
        <a:defRPr sz="1625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742931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1pPr>
      <a:lvl2pPr marL="371466" algn="l" defTabSz="742931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2pPr>
      <a:lvl3pPr marL="742931" algn="l" defTabSz="742931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3pPr>
      <a:lvl4pPr marL="1114397" algn="l" defTabSz="742931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4pPr>
      <a:lvl5pPr marL="1485863" algn="l" defTabSz="742931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5pPr>
      <a:lvl6pPr marL="1857329" algn="l" defTabSz="742931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4" algn="l" defTabSz="742931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7pPr>
      <a:lvl8pPr marL="2600260" algn="l" defTabSz="742931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8pPr>
      <a:lvl9pPr marL="2971726" algn="l" defTabSz="742931" rtl="0" eaLnBrk="1" latinLnBrk="0" hangingPunct="1">
        <a:defRPr sz="15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8077" y="6448426"/>
            <a:ext cx="679317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16CC8587-BAAD-4D84-B938-130480D73C62}" type="slidenum">
              <a:rPr lang="ru-RU" altLang="ru-RU" smtClean="0">
                <a:solidFill>
                  <a:srgbClr val="003274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7339" y="1125538"/>
            <a:ext cx="9126934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07339" y="0"/>
            <a:ext cx="8268758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72910" y="106363"/>
            <a:ext cx="961363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444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5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7800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16"/>
        </a:buBlip>
        <a:defRPr sz="1400">
          <a:solidFill>
            <a:schemeClr val="tx1"/>
          </a:solidFill>
          <a:latin typeface="+mn-lt"/>
          <a:cs typeface="+mn-cs"/>
        </a:defRPr>
      </a:lvl2pPr>
      <a:lvl3pPr marL="1162050" indent="-268288" algn="l" rtl="0" eaLnBrk="0" fontAlgn="base" hangingPunct="0">
        <a:spcBef>
          <a:spcPct val="0"/>
        </a:spcBef>
        <a:spcAft>
          <a:spcPct val="30000"/>
        </a:spcAft>
        <a:buBlip>
          <a:blip r:embed="rId16"/>
        </a:buBlip>
        <a:defRPr sz="2200">
          <a:solidFill>
            <a:schemeClr val="tx1"/>
          </a:solidFill>
          <a:latin typeface="+mn-lt"/>
          <a:cs typeface="+mn-cs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304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6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8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20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8077" y="6448426"/>
            <a:ext cx="679317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16CC8587-BAAD-4D84-B938-130480D73C62}" type="slidenum">
              <a:rPr lang="ru-RU" altLang="ru-RU" smtClean="0">
                <a:solidFill>
                  <a:srgbClr val="003274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7339" y="1125538"/>
            <a:ext cx="9126934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07339" y="0"/>
            <a:ext cx="8268758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72910" y="106363"/>
            <a:ext cx="961363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385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6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7800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17"/>
        </a:buBlip>
        <a:defRPr sz="1400">
          <a:solidFill>
            <a:schemeClr val="tx1"/>
          </a:solidFill>
          <a:latin typeface="+mn-lt"/>
          <a:cs typeface="+mn-cs"/>
        </a:defRPr>
      </a:lvl2pPr>
      <a:lvl3pPr marL="1162050" indent="-268288" algn="l" rtl="0" eaLnBrk="0" fontAlgn="base" hangingPunct="0">
        <a:spcBef>
          <a:spcPct val="0"/>
        </a:spcBef>
        <a:spcAft>
          <a:spcPct val="30000"/>
        </a:spcAft>
        <a:buBlip>
          <a:blip r:embed="rId17"/>
        </a:buBlip>
        <a:defRPr sz="2200">
          <a:solidFill>
            <a:schemeClr val="tx1"/>
          </a:solidFill>
          <a:latin typeface="+mn-lt"/>
          <a:cs typeface="+mn-cs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304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6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8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20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0" y="0"/>
          <a:ext cx="175483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4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75483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740350" y="1980016"/>
            <a:ext cx="2176878" cy="9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12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1632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870994" y="4197996"/>
            <a:ext cx="1915589" cy="9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12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1632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5668" y="1990667"/>
            <a:ext cx="4755582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37150"/>
            <a:ext cx="7385392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361746" y="27536"/>
            <a:ext cx="876843" cy="219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r>
              <a:rPr lang="ru-RU" sz="1428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31612" y="946660"/>
            <a:ext cx="9526956" cy="256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32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31613" y="6261112"/>
            <a:ext cx="9449744" cy="16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20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31613" y="6578595"/>
            <a:ext cx="7586117" cy="16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21975" indent="-621975" defTabSz="913526" fontAlgn="base">
              <a:spcBef>
                <a:spcPct val="0"/>
              </a:spcBef>
              <a:spcAft>
                <a:spcPct val="0"/>
              </a:spcAft>
              <a:tabLst>
                <a:tab pos="625214" algn="l"/>
              </a:tabLst>
            </a:pPr>
            <a:r>
              <a:rPr lang="ru-RU" sz="1020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605668" y="1137061"/>
            <a:ext cx="4713466" cy="531276"/>
            <a:chOff x="915" y="702"/>
            <a:chExt cx="2686" cy="328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02"/>
              <a:ext cx="2686" cy="3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32" b="1" dirty="0">
                  <a:solidFill>
                    <a:srgbClr val="000000"/>
                  </a:solidFill>
                </a:rPr>
                <a:t>Title</a:t>
              </a:r>
            </a:p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32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31612" y="6454684"/>
            <a:ext cx="963274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3297" bIns="93297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837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39948" y="902198"/>
            <a:ext cx="9626105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3297" bIns="93297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837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859850" y="42452"/>
            <a:ext cx="980948" cy="80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7" y="119001"/>
            <a:ext cx="1107965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226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7" r:id="rId3"/>
  </p:sldLayoutIdLst>
  <p:hf hdr="0" ftr="0" dt="0"/>
  <p:txStyles>
    <p:titleStyle>
      <a:lvl1pPr algn="l" defTabSz="913526" rtl="0" eaLnBrk="1" fontAlgn="base" hangingPunct="1">
        <a:spcBef>
          <a:spcPct val="0"/>
        </a:spcBef>
        <a:spcAft>
          <a:spcPct val="0"/>
        </a:spcAft>
        <a:tabLst>
          <a:tab pos="364439" algn="l"/>
        </a:tabLst>
        <a:defRPr sz="1939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2pPr>
      <a:lvl3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3pPr>
      <a:lvl4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4pPr>
      <a:lvl5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32">
          <a:solidFill>
            <a:schemeClr val="tx1"/>
          </a:solidFill>
          <a:latin typeface="+mn-lt"/>
          <a:ea typeface="+mn-ea"/>
          <a:cs typeface="+mn-cs"/>
        </a:defRPr>
      </a:lvl1pPr>
      <a:lvl2pPr marL="197607" indent="-195987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32">
          <a:solidFill>
            <a:schemeClr val="tx1"/>
          </a:solidFill>
          <a:latin typeface="+mn-lt"/>
        </a:defRPr>
      </a:lvl2pPr>
      <a:lvl3pPr marL="466481" indent="-267255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32">
          <a:solidFill>
            <a:schemeClr val="tx1"/>
          </a:solidFill>
          <a:latin typeface="+mn-lt"/>
        </a:defRPr>
      </a:lvl3pPr>
      <a:lvl4pPr marL="626835" indent="-158733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32">
          <a:solidFill>
            <a:schemeClr val="tx1"/>
          </a:solidFill>
          <a:latin typeface="+mn-lt"/>
        </a:defRPr>
      </a:lvl4pPr>
      <a:lvl5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" y="0"/>
          <a:ext cx="175483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2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" y="0"/>
                        <a:ext cx="175483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838934" y="1984473"/>
            <a:ext cx="1979709" cy="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4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1476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957557" y="4202453"/>
            <a:ext cx="1742465" cy="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4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1476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5669" y="1990667"/>
            <a:ext cx="4755582" cy="1207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44282"/>
            <a:ext cx="7385392" cy="284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361746" y="27537"/>
            <a:ext cx="849592" cy="21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r>
              <a:rPr lang="ru-RU" sz="1385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31612" y="946659"/>
            <a:ext cx="9526956" cy="246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69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31613" y="6261897"/>
            <a:ext cx="9449744" cy="15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15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31614" y="6578596"/>
            <a:ext cx="7586117" cy="15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1404" indent="-601404" defTabSz="883312" fontAlgn="base">
              <a:spcBef>
                <a:spcPct val="0"/>
              </a:spcBef>
              <a:spcAft>
                <a:spcPct val="0"/>
              </a:spcAft>
              <a:tabLst>
                <a:tab pos="604536" algn="l"/>
              </a:tabLst>
            </a:pPr>
            <a:r>
              <a:rPr lang="ru-RU" sz="1015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605669" y="1156498"/>
            <a:ext cx="4713466" cy="511839"/>
            <a:chOff x="915" y="714"/>
            <a:chExt cx="2686" cy="316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4"/>
              <a:ext cx="2686" cy="31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569" b="1" dirty="0">
                  <a:solidFill>
                    <a:srgbClr val="000000"/>
                  </a:solidFill>
                </a:rPr>
                <a:t>Title</a:t>
              </a:r>
            </a:p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569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31612" y="6454684"/>
            <a:ext cx="963274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0216" tIns="90216" rIns="90216" bIns="90216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54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39949" y="902198"/>
            <a:ext cx="9626105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0216" tIns="90216" rIns="90216" bIns="90216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54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59850" y="42452"/>
            <a:ext cx="980948" cy="80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7" y="119001"/>
            <a:ext cx="1107965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842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</p:sldLayoutIdLst>
  <p:hf hdr="0" ftr="0" dt="0"/>
  <p:txStyles>
    <p:titleStyle>
      <a:lvl1pPr algn="l" defTabSz="883312" rtl="0" eaLnBrk="1" fontAlgn="base" hangingPunct="1">
        <a:spcBef>
          <a:spcPct val="0"/>
        </a:spcBef>
        <a:spcAft>
          <a:spcPct val="0"/>
        </a:spcAft>
        <a:tabLst>
          <a:tab pos="352385" algn="l"/>
        </a:tabLst>
        <a:defRPr sz="1846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2pPr>
      <a:lvl3pPr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3pPr>
      <a:lvl4pPr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4pPr>
      <a:lvl5pPr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5pPr>
      <a:lvl6pPr marL="451053"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6pPr>
      <a:lvl7pPr marL="902106"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7pPr>
      <a:lvl8pPr marL="1353160"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8pPr>
      <a:lvl9pPr marL="1804213"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9pPr>
    </p:titleStyle>
    <p:bodyStyle>
      <a:lvl1pPr marL="0" indent="0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569">
          <a:solidFill>
            <a:schemeClr val="tx1"/>
          </a:solidFill>
          <a:latin typeface="+mn-lt"/>
          <a:ea typeface="+mn-ea"/>
          <a:cs typeface="+mn-cs"/>
        </a:defRPr>
      </a:lvl1pPr>
      <a:lvl2pPr marL="191071" indent="-18950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569">
          <a:solidFill>
            <a:schemeClr val="tx1"/>
          </a:solidFill>
          <a:latin typeface="+mn-lt"/>
        </a:defRPr>
      </a:lvl2pPr>
      <a:lvl3pPr marL="451053" indent="-258416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569">
          <a:solidFill>
            <a:schemeClr val="tx1"/>
          </a:solidFill>
          <a:latin typeface="+mn-lt"/>
        </a:defRPr>
      </a:lvl3pPr>
      <a:lvl4pPr marL="606103" indent="-153484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569">
          <a:solidFill>
            <a:schemeClr val="tx1"/>
          </a:solidFill>
          <a:latin typeface="+mn-lt"/>
        </a:defRPr>
      </a:lvl4pPr>
      <a:lvl5pPr marL="739728" indent="-12842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69">
          <a:solidFill>
            <a:schemeClr val="tx1"/>
          </a:solidFill>
          <a:latin typeface="+mn-lt"/>
        </a:defRPr>
      </a:lvl5pPr>
      <a:lvl6pPr marL="739728" indent="-12842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69">
          <a:solidFill>
            <a:schemeClr val="tx1"/>
          </a:solidFill>
          <a:latin typeface="+mn-lt"/>
        </a:defRPr>
      </a:lvl6pPr>
      <a:lvl7pPr marL="739728" indent="-12842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69">
          <a:solidFill>
            <a:schemeClr val="tx1"/>
          </a:solidFill>
          <a:latin typeface="+mn-lt"/>
        </a:defRPr>
      </a:lvl7pPr>
      <a:lvl8pPr marL="739728" indent="-12842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69">
          <a:solidFill>
            <a:schemeClr val="tx1"/>
          </a:solidFill>
          <a:latin typeface="+mn-lt"/>
        </a:defRPr>
      </a:lvl8pPr>
      <a:lvl9pPr marL="739728" indent="-12842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69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1pPr>
      <a:lvl2pPr marL="451053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2pPr>
      <a:lvl3pPr marL="902106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353160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4pPr>
      <a:lvl5pPr marL="1804213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5pPr>
      <a:lvl6pPr marL="2255266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6pPr>
      <a:lvl7pPr marL="2706319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7pPr>
      <a:lvl8pPr marL="3157372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8pPr>
      <a:lvl9pPr marL="3608426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0" y="0"/>
          <a:ext cx="175483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0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75483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740350" y="1980016"/>
            <a:ext cx="2176878" cy="9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12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1632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870994" y="4197996"/>
            <a:ext cx="1915589" cy="9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12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1632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5668" y="1990667"/>
            <a:ext cx="4755582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37150"/>
            <a:ext cx="7385392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361746" y="27536"/>
            <a:ext cx="876843" cy="219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r>
              <a:rPr lang="ru-RU" sz="1428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31612" y="946660"/>
            <a:ext cx="9526956" cy="256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32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31613" y="6261112"/>
            <a:ext cx="9449744" cy="16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20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31613" y="6578595"/>
            <a:ext cx="7586117" cy="16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21975" indent="-621975" defTabSz="913526" fontAlgn="base">
              <a:spcBef>
                <a:spcPct val="0"/>
              </a:spcBef>
              <a:spcAft>
                <a:spcPct val="0"/>
              </a:spcAft>
              <a:tabLst>
                <a:tab pos="625214" algn="l"/>
              </a:tabLst>
            </a:pPr>
            <a:r>
              <a:rPr lang="ru-RU" sz="1020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605668" y="1137061"/>
            <a:ext cx="4713466" cy="531276"/>
            <a:chOff x="915" y="702"/>
            <a:chExt cx="2686" cy="328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02"/>
              <a:ext cx="2686" cy="3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32" b="1" dirty="0">
                  <a:solidFill>
                    <a:srgbClr val="000000"/>
                  </a:solidFill>
                </a:rPr>
                <a:t>Title</a:t>
              </a:r>
            </a:p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632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31612" y="6454684"/>
            <a:ext cx="963274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3297" bIns="93297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837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39948" y="902198"/>
            <a:ext cx="9626105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tIns="93297" bIns="93297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837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59850" y="42452"/>
            <a:ext cx="980948" cy="80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7" y="119001"/>
            <a:ext cx="1107965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19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</p:sldLayoutIdLst>
  <p:hf hdr="0" ftr="0" dt="0"/>
  <p:txStyles>
    <p:titleStyle>
      <a:lvl1pPr algn="l" defTabSz="913526" rtl="0" eaLnBrk="1" fontAlgn="base" hangingPunct="1">
        <a:spcBef>
          <a:spcPct val="0"/>
        </a:spcBef>
        <a:spcAft>
          <a:spcPct val="0"/>
        </a:spcAft>
        <a:tabLst>
          <a:tab pos="364439" algn="l"/>
        </a:tabLst>
        <a:defRPr sz="1939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2pPr>
      <a:lvl3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3pPr>
      <a:lvl4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4pPr>
      <a:lvl5pPr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32">
          <a:solidFill>
            <a:schemeClr val="tx1"/>
          </a:solidFill>
          <a:latin typeface="+mn-lt"/>
          <a:ea typeface="+mn-ea"/>
          <a:cs typeface="+mn-cs"/>
        </a:defRPr>
      </a:lvl1pPr>
      <a:lvl2pPr marL="197607" indent="-195987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32">
          <a:solidFill>
            <a:schemeClr val="tx1"/>
          </a:solidFill>
          <a:latin typeface="+mn-lt"/>
        </a:defRPr>
      </a:lvl2pPr>
      <a:lvl3pPr marL="466481" indent="-267255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32">
          <a:solidFill>
            <a:schemeClr val="tx1"/>
          </a:solidFill>
          <a:latin typeface="+mn-lt"/>
        </a:defRPr>
      </a:lvl3pPr>
      <a:lvl4pPr marL="626835" indent="-158733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32">
          <a:solidFill>
            <a:schemeClr val="tx1"/>
          </a:solidFill>
          <a:latin typeface="+mn-lt"/>
        </a:defRPr>
      </a:lvl4pPr>
      <a:lvl5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" y="0"/>
          <a:ext cx="175483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8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" y="0"/>
                        <a:ext cx="175483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867791" y="1985404"/>
            <a:ext cx="1922001" cy="83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2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1446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984008" y="4203384"/>
            <a:ext cx="1689565" cy="83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2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1446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5670" y="1990668"/>
            <a:ext cx="4755582" cy="118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7" y="347193"/>
            <a:ext cx="7385392" cy="27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361747" y="27537"/>
            <a:ext cx="827150" cy="20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r>
              <a:rPr lang="ru-RU" sz="1356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31613" y="946659"/>
            <a:ext cx="9526956" cy="241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37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31614" y="6265171"/>
            <a:ext cx="9449744" cy="15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94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31615" y="6578597"/>
            <a:ext cx="7586116" cy="15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588905" indent="-588905" defTabSz="864955" fontAlgn="base">
              <a:spcBef>
                <a:spcPct val="0"/>
              </a:spcBef>
              <a:spcAft>
                <a:spcPct val="0"/>
              </a:spcAft>
              <a:tabLst>
                <a:tab pos="591973" algn="l"/>
              </a:tabLst>
            </a:pPr>
            <a:r>
              <a:rPr lang="ru-RU" sz="994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605670" y="1166215"/>
            <a:ext cx="4713466" cy="502120"/>
            <a:chOff x="915" y="720"/>
            <a:chExt cx="2686" cy="31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20"/>
              <a:ext cx="2686" cy="31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537" b="1" dirty="0">
                  <a:solidFill>
                    <a:srgbClr val="000000"/>
                  </a:solidFill>
                </a:rPr>
                <a:t>Title</a:t>
              </a:r>
            </a:p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537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31612" y="6454684"/>
            <a:ext cx="963274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88333" tIns="88333" rIns="88333" bIns="88333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17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39950" y="902198"/>
            <a:ext cx="9626104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88333" tIns="88333" rIns="88333" bIns="88333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17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59850" y="42454"/>
            <a:ext cx="980949" cy="80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9" y="119001"/>
            <a:ext cx="1107964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756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</p:sldLayoutIdLst>
  <p:hf hdr="0" ftr="0" dt="0"/>
  <p:txStyles>
    <p:titleStyle>
      <a:lvl1pPr algn="l" defTabSz="864955" rtl="0" eaLnBrk="1" fontAlgn="base" hangingPunct="1">
        <a:spcBef>
          <a:spcPct val="0"/>
        </a:spcBef>
        <a:spcAft>
          <a:spcPct val="0"/>
        </a:spcAft>
        <a:tabLst>
          <a:tab pos="345062" algn="l"/>
        </a:tabLst>
        <a:defRPr sz="1808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2pPr>
      <a:lvl3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3pPr>
      <a:lvl4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4pPr>
      <a:lvl5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5pPr>
      <a:lvl6pPr marL="441679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6pPr>
      <a:lvl7pPr marL="883358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7pPr>
      <a:lvl8pPr marL="1325037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8pPr>
      <a:lvl9pPr marL="1766716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9pPr>
    </p:titleStyle>
    <p:bodyStyle>
      <a:lvl1pPr marL="0" indent="0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537">
          <a:solidFill>
            <a:schemeClr val="tx1"/>
          </a:solidFill>
          <a:latin typeface="+mn-lt"/>
          <a:ea typeface="+mn-ea"/>
          <a:cs typeface="+mn-cs"/>
        </a:defRPr>
      </a:lvl1pPr>
      <a:lvl2pPr marL="187100" indent="-185567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537">
          <a:solidFill>
            <a:schemeClr val="tx1"/>
          </a:solidFill>
          <a:latin typeface="+mn-lt"/>
        </a:defRPr>
      </a:lvl2pPr>
      <a:lvl3pPr marL="441679" indent="-253047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537">
          <a:solidFill>
            <a:schemeClr val="tx1"/>
          </a:solidFill>
          <a:latin typeface="+mn-lt"/>
        </a:defRPr>
      </a:lvl3pPr>
      <a:lvl4pPr marL="593507" indent="-150293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537">
          <a:solidFill>
            <a:schemeClr val="tx1"/>
          </a:solidFill>
          <a:latin typeface="+mn-lt"/>
        </a:defRPr>
      </a:lvl4pPr>
      <a:lvl5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5pPr>
      <a:lvl6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6pPr>
      <a:lvl7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7pPr>
      <a:lvl8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8pPr>
      <a:lvl9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1pPr>
      <a:lvl2pPr marL="441679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2pPr>
      <a:lvl3pPr marL="883358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3pPr>
      <a:lvl4pPr marL="1325037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4pPr>
      <a:lvl5pPr marL="1766716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5pPr>
      <a:lvl6pPr marL="2208395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6pPr>
      <a:lvl7pPr marL="2650074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7pPr>
      <a:lvl8pPr marL="3091754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8pPr>
      <a:lvl9pPr marL="3533434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" y="0"/>
          <a:ext cx="175483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6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" y="0"/>
                        <a:ext cx="175483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867791" y="1985404"/>
            <a:ext cx="1922001" cy="83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2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1446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984008" y="4203384"/>
            <a:ext cx="1689565" cy="83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2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1446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5670" y="1990668"/>
            <a:ext cx="4755582" cy="118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7" y="347193"/>
            <a:ext cx="7385392" cy="27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361747" y="27537"/>
            <a:ext cx="827150" cy="20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r>
              <a:rPr lang="ru-RU" sz="1356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31613" y="946659"/>
            <a:ext cx="9526956" cy="241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37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31614" y="6265171"/>
            <a:ext cx="9449744" cy="15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94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31615" y="6578597"/>
            <a:ext cx="7586116" cy="156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588905" indent="-588905" defTabSz="864955" fontAlgn="base">
              <a:spcBef>
                <a:spcPct val="0"/>
              </a:spcBef>
              <a:spcAft>
                <a:spcPct val="0"/>
              </a:spcAft>
              <a:tabLst>
                <a:tab pos="591973" algn="l"/>
              </a:tabLst>
            </a:pPr>
            <a:r>
              <a:rPr lang="ru-RU" sz="994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605670" y="1166215"/>
            <a:ext cx="4713466" cy="502120"/>
            <a:chOff x="915" y="720"/>
            <a:chExt cx="2686" cy="31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20"/>
              <a:ext cx="2686" cy="31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537" b="1" dirty="0">
                  <a:solidFill>
                    <a:srgbClr val="000000"/>
                  </a:solidFill>
                </a:rPr>
                <a:t>Title</a:t>
              </a:r>
            </a:p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537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31612" y="6454684"/>
            <a:ext cx="963274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88333" tIns="88333" rIns="88333" bIns="88333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17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39950" y="902198"/>
            <a:ext cx="9626104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88333" tIns="88333" rIns="88333" bIns="88333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17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59850" y="42454"/>
            <a:ext cx="980949" cy="80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9" y="119001"/>
            <a:ext cx="1107964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218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</p:sldLayoutIdLst>
  <p:hf hdr="0" ftr="0" dt="0"/>
  <p:txStyles>
    <p:titleStyle>
      <a:lvl1pPr algn="l" defTabSz="864955" rtl="0" eaLnBrk="1" fontAlgn="base" hangingPunct="1">
        <a:spcBef>
          <a:spcPct val="0"/>
        </a:spcBef>
        <a:spcAft>
          <a:spcPct val="0"/>
        </a:spcAft>
        <a:tabLst>
          <a:tab pos="345062" algn="l"/>
        </a:tabLst>
        <a:defRPr sz="1808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2pPr>
      <a:lvl3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3pPr>
      <a:lvl4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4pPr>
      <a:lvl5pPr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5pPr>
      <a:lvl6pPr marL="441679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6pPr>
      <a:lvl7pPr marL="883358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7pPr>
      <a:lvl8pPr marL="1325037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8pPr>
      <a:lvl9pPr marL="1766716" algn="l" defTabSz="864955" rtl="0" eaLnBrk="1" fontAlgn="base" hangingPunct="1">
        <a:spcBef>
          <a:spcPct val="0"/>
        </a:spcBef>
        <a:spcAft>
          <a:spcPct val="0"/>
        </a:spcAft>
        <a:defRPr sz="1808" b="1">
          <a:solidFill>
            <a:schemeClr val="tx2"/>
          </a:solidFill>
          <a:latin typeface="Arial" charset="0"/>
        </a:defRPr>
      </a:lvl9pPr>
    </p:titleStyle>
    <p:bodyStyle>
      <a:lvl1pPr marL="0" indent="0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537">
          <a:solidFill>
            <a:schemeClr val="tx1"/>
          </a:solidFill>
          <a:latin typeface="+mn-lt"/>
          <a:ea typeface="+mn-ea"/>
          <a:cs typeface="+mn-cs"/>
        </a:defRPr>
      </a:lvl1pPr>
      <a:lvl2pPr marL="187100" indent="-185567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537">
          <a:solidFill>
            <a:schemeClr val="tx1"/>
          </a:solidFill>
          <a:latin typeface="+mn-lt"/>
        </a:defRPr>
      </a:lvl2pPr>
      <a:lvl3pPr marL="441679" indent="-253047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537">
          <a:solidFill>
            <a:schemeClr val="tx1"/>
          </a:solidFill>
          <a:latin typeface="+mn-lt"/>
        </a:defRPr>
      </a:lvl3pPr>
      <a:lvl4pPr marL="593507" indent="-150293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537">
          <a:solidFill>
            <a:schemeClr val="tx1"/>
          </a:solidFill>
          <a:latin typeface="+mn-lt"/>
        </a:defRPr>
      </a:lvl4pPr>
      <a:lvl5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5pPr>
      <a:lvl6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6pPr>
      <a:lvl7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7pPr>
      <a:lvl8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8pPr>
      <a:lvl9pPr marL="724354" indent="-125756" algn="l" defTabSz="864955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3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1pPr>
      <a:lvl2pPr marL="441679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2pPr>
      <a:lvl3pPr marL="883358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3pPr>
      <a:lvl4pPr marL="1325037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4pPr>
      <a:lvl5pPr marL="1766716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5pPr>
      <a:lvl6pPr marL="2208395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6pPr>
      <a:lvl7pPr marL="2650074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7pPr>
      <a:lvl8pPr marL="3091754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8pPr>
      <a:lvl9pPr marL="3533434" algn="l" defTabSz="883358" rtl="0" eaLnBrk="1" latinLnBrk="0" hangingPunct="1">
        <a:defRPr sz="17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" y="0"/>
          <a:ext cx="175483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4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" y="0"/>
                        <a:ext cx="175483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838934" y="1984473"/>
            <a:ext cx="1979709" cy="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4" dirty="0">
                <a:solidFill>
                  <a:srgbClr val="000000"/>
                </a:solidFill>
              </a:rPr>
              <a:t>Last Modified 12.30.2014 4:54 PM Russia TZ 2 Standard Time</a:t>
            </a:r>
            <a:endParaRPr lang="ru-RU" sz="1476" dirty="0">
              <a:solidFill>
                <a:srgbClr val="000000"/>
              </a:solidFill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957557" y="4202453"/>
            <a:ext cx="1742465" cy="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3296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54" dirty="0">
                <a:solidFill>
                  <a:srgbClr val="000000"/>
                </a:solidFill>
              </a:rPr>
              <a:t>Printed 12.5.2014 2:43 AM Russia TZ 2 Standard Time</a:t>
            </a:r>
            <a:endParaRPr lang="ru-RU" sz="1476" dirty="0">
              <a:solidFill>
                <a:srgbClr val="00000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5669" y="1990667"/>
            <a:ext cx="4755582" cy="1207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361746" y="344282"/>
            <a:ext cx="7385392" cy="284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361746" y="27537"/>
            <a:ext cx="849592" cy="213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</a:pPr>
            <a:r>
              <a:rPr lang="ru-RU" sz="1385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31612" y="946659"/>
            <a:ext cx="9526956" cy="246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69" dirty="0">
                <a:solidFill>
                  <a:srgbClr val="808080"/>
                </a:solidFill>
              </a:rPr>
              <a:t>Unit of measure</a:t>
            </a:r>
          </a:p>
        </p:txBody>
      </p:sp>
      <p:sp>
        <p:nvSpPr>
          <p:cNvPr id="13" name="McK 4. Footnote" hidden="1"/>
          <p:cNvSpPr txBox="1">
            <a:spLocks noChangeArrowheads="1"/>
          </p:cNvSpPr>
          <p:nvPr/>
        </p:nvSpPr>
        <p:spPr bwMode="auto">
          <a:xfrm>
            <a:off x="131613" y="6261897"/>
            <a:ext cx="9449744" cy="15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marL="104775" indent="-104775"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10318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217613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404938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15" dirty="0">
                <a:solidFill>
                  <a:srgbClr val="000000"/>
                </a:solidFill>
                <a:latin typeface="Arial"/>
              </a:rPr>
              <a:t>1 Сноска</a:t>
            </a:r>
          </a:p>
        </p:txBody>
      </p:sp>
      <p:sp>
        <p:nvSpPr>
          <p:cNvPr id="14" name="McK 5. Source" hidden="1"/>
          <p:cNvSpPr>
            <a:spLocks noChangeArrowheads="1"/>
          </p:cNvSpPr>
          <p:nvPr/>
        </p:nvSpPr>
        <p:spPr bwMode="auto">
          <a:xfrm>
            <a:off x="131614" y="6578596"/>
            <a:ext cx="7586117" cy="15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/>
          <a:p>
            <a:pPr marL="601404" indent="-601404" defTabSz="883312" fontAlgn="base">
              <a:spcBef>
                <a:spcPct val="0"/>
              </a:spcBef>
              <a:spcAft>
                <a:spcPct val="0"/>
              </a:spcAft>
              <a:tabLst>
                <a:tab pos="604536" algn="l"/>
              </a:tabLst>
            </a:pPr>
            <a:r>
              <a:rPr lang="ru-RU" sz="1015" dirty="0">
                <a:solidFill>
                  <a:srgbClr val="000000"/>
                </a:solidFill>
              </a:rPr>
              <a:t>ИСТОЧНИК: источник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605669" y="1156498"/>
            <a:ext cx="4713466" cy="511839"/>
            <a:chOff x="915" y="714"/>
            <a:chExt cx="2686" cy="316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4"/>
              <a:ext cx="2686" cy="31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569" b="1" dirty="0">
                  <a:solidFill>
                    <a:srgbClr val="000000"/>
                  </a:solidFill>
                </a:rPr>
                <a:t>Title</a:t>
              </a:r>
            </a:p>
            <a:p>
              <a:pPr defTabSz="932962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569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131612" y="6454684"/>
            <a:ext cx="9632742" cy="0"/>
          </a:xfrm>
          <a:prstGeom prst="line">
            <a:avLst/>
          </a:prstGeom>
          <a:noFill/>
          <a:ln w="952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0216" tIns="90216" rIns="90216" bIns="90216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54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139949" y="902198"/>
            <a:ext cx="9626105" cy="0"/>
          </a:xfrm>
          <a:prstGeom prst="line">
            <a:avLst/>
          </a:prstGeom>
          <a:noFill/>
          <a:ln w="28575">
            <a:solidFill>
              <a:schemeClr val="accent5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lIns="90216" tIns="90216" rIns="90216" bIns="90216" anchor="ctr"/>
          <a:lstStyle/>
          <a:p>
            <a:pPr defTabSz="932962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754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8" name="navigation8" descr="ujkm,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59850" y="42452"/>
            <a:ext cx="980948" cy="80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7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7" y="119001"/>
            <a:ext cx="1107965" cy="73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548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</p:sldLayoutIdLst>
  <p:hf hdr="0" ftr="0" dt="0"/>
  <p:txStyles>
    <p:titleStyle>
      <a:lvl1pPr algn="l" defTabSz="883312" rtl="0" eaLnBrk="1" fontAlgn="base" hangingPunct="1">
        <a:spcBef>
          <a:spcPct val="0"/>
        </a:spcBef>
        <a:spcAft>
          <a:spcPct val="0"/>
        </a:spcAft>
        <a:tabLst>
          <a:tab pos="352385" algn="l"/>
        </a:tabLst>
        <a:defRPr sz="1846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2pPr>
      <a:lvl3pPr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3pPr>
      <a:lvl4pPr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4pPr>
      <a:lvl5pPr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5pPr>
      <a:lvl6pPr marL="451053"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6pPr>
      <a:lvl7pPr marL="902106"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7pPr>
      <a:lvl8pPr marL="1353160"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8pPr>
      <a:lvl9pPr marL="1804213" algn="l" defTabSz="883312" rtl="0" eaLnBrk="1" fontAlgn="base" hangingPunct="1">
        <a:spcBef>
          <a:spcPct val="0"/>
        </a:spcBef>
        <a:spcAft>
          <a:spcPct val="0"/>
        </a:spcAft>
        <a:defRPr sz="1846" b="1">
          <a:solidFill>
            <a:schemeClr val="tx2"/>
          </a:solidFill>
          <a:latin typeface="Arial" charset="0"/>
        </a:defRPr>
      </a:lvl9pPr>
    </p:titleStyle>
    <p:bodyStyle>
      <a:lvl1pPr marL="0" indent="0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569">
          <a:solidFill>
            <a:schemeClr val="tx1"/>
          </a:solidFill>
          <a:latin typeface="+mn-lt"/>
          <a:ea typeface="+mn-ea"/>
          <a:cs typeface="+mn-cs"/>
        </a:defRPr>
      </a:lvl1pPr>
      <a:lvl2pPr marL="191071" indent="-18950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569">
          <a:solidFill>
            <a:schemeClr val="tx1"/>
          </a:solidFill>
          <a:latin typeface="+mn-lt"/>
        </a:defRPr>
      </a:lvl2pPr>
      <a:lvl3pPr marL="451053" indent="-258416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569">
          <a:solidFill>
            <a:schemeClr val="tx1"/>
          </a:solidFill>
          <a:latin typeface="+mn-lt"/>
        </a:defRPr>
      </a:lvl3pPr>
      <a:lvl4pPr marL="606103" indent="-153484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569">
          <a:solidFill>
            <a:schemeClr val="tx1"/>
          </a:solidFill>
          <a:latin typeface="+mn-lt"/>
        </a:defRPr>
      </a:lvl4pPr>
      <a:lvl5pPr marL="739728" indent="-12842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69">
          <a:solidFill>
            <a:schemeClr val="tx1"/>
          </a:solidFill>
          <a:latin typeface="+mn-lt"/>
        </a:defRPr>
      </a:lvl5pPr>
      <a:lvl6pPr marL="739728" indent="-12842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69">
          <a:solidFill>
            <a:schemeClr val="tx1"/>
          </a:solidFill>
          <a:latin typeface="+mn-lt"/>
        </a:defRPr>
      </a:lvl6pPr>
      <a:lvl7pPr marL="739728" indent="-12842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69">
          <a:solidFill>
            <a:schemeClr val="tx1"/>
          </a:solidFill>
          <a:latin typeface="+mn-lt"/>
        </a:defRPr>
      </a:lvl7pPr>
      <a:lvl8pPr marL="739728" indent="-12842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69">
          <a:solidFill>
            <a:schemeClr val="tx1"/>
          </a:solidFill>
          <a:latin typeface="+mn-lt"/>
        </a:defRPr>
      </a:lvl8pPr>
      <a:lvl9pPr marL="739728" indent="-128425" algn="l" defTabSz="883312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569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1pPr>
      <a:lvl2pPr marL="451053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2pPr>
      <a:lvl3pPr marL="902106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353160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4pPr>
      <a:lvl5pPr marL="1804213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5pPr>
      <a:lvl6pPr marL="2255266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6pPr>
      <a:lvl7pPr marL="2706319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7pPr>
      <a:lvl8pPr marL="3157372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8pPr>
      <a:lvl9pPr marL="3608426" algn="l" defTabSz="902106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="" xmlns:a16="http://schemas.microsoft.com/office/drawing/2014/main" id="{3383943C-A91B-4FEB-9126-FAFE3C59180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38300" y="161925"/>
            <a:ext cx="6999288" cy="863600"/>
          </a:xfr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ts val="1700"/>
              </a:lnSpc>
            </a:pP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3800"/>
              <a:t> </a:t>
            </a:r>
            <a:r>
              <a:rPr lang="ru-RU" altLang="ru-RU" sz="1400"/>
              <a:t>Карточка ПСР-проекта «Оптимизация процесса заполнения табеля посещаемости в информационной системе образовательных услуг «Виртуальная школа» (Электронный детский сад)»</a:t>
            </a:r>
            <a:endParaRPr lang="en-US" altLang="ru-RU" sz="1400"/>
          </a:p>
        </p:txBody>
      </p:sp>
      <p:grpSp>
        <p:nvGrpSpPr>
          <p:cNvPr id="9219" name="Group 2">
            <a:extLst>
              <a:ext uri="{FF2B5EF4-FFF2-40B4-BE49-F238E27FC236}">
                <a16:creationId xmlns="" xmlns:a16="http://schemas.microsoft.com/office/drawing/2014/main" id="{A7ACE917-2E78-45AF-A885-50EE2CC587C9}"/>
              </a:ext>
            </a:extLst>
          </p:cNvPr>
          <p:cNvGrpSpPr>
            <a:grpSpLocks/>
          </p:cNvGrpSpPr>
          <p:nvPr/>
        </p:nvGrpSpPr>
        <p:grpSpPr bwMode="auto">
          <a:xfrm>
            <a:off x="571500" y="1066800"/>
            <a:ext cx="8953500" cy="5424488"/>
            <a:chOff x="251520" y="980728"/>
            <a:chExt cx="8774343" cy="5848627"/>
          </a:xfrm>
        </p:grpSpPr>
        <p:sp>
          <p:nvSpPr>
            <p:cNvPr id="46" name="Прямоугольник 33">
              <a:extLst>
                <a:ext uri="{FF2B5EF4-FFF2-40B4-BE49-F238E27FC236}">
                  <a16:creationId xmlns="" xmlns:a16="http://schemas.microsoft.com/office/drawing/2014/main" id="{59036773-9571-4D30-AAC3-98029B66E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520" y="980728"/>
              <a:ext cx="4149820" cy="2748251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BCBCBC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lIns="93296" tIns="46648" rIns="93296" bIns="46648" anchor="ctr"/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58825" indent="-2921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66813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31950" indent="-231775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98675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558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130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702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274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ru-RU" altLang="ru-RU" sz="1600">
                <a:solidFill>
                  <a:srgbClr val="FFFFFF"/>
                </a:solidFill>
              </a:endParaRPr>
            </a:p>
          </p:txBody>
        </p:sp>
        <p:sp>
          <p:nvSpPr>
            <p:cNvPr id="47" name="Прямоугольник 34">
              <a:extLst>
                <a:ext uri="{FF2B5EF4-FFF2-40B4-BE49-F238E27FC236}">
                  <a16:creationId xmlns="" xmlns:a16="http://schemas.microsoft.com/office/drawing/2014/main" id="{A1542470-B870-42B6-9F1F-8A6484B53F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520" y="3793956"/>
              <a:ext cx="4149820" cy="3035399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BCBCBC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lIns="93296" tIns="46648" rIns="93296" bIns="46648" anchor="ctr"/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58825" indent="-2921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66813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31950" indent="-231775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98675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558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130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702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274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ru-RU" altLang="ru-RU" sz="1600">
                <a:solidFill>
                  <a:srgbClr val="FFFFFF"/>
                </a:solidFill>
              </a:endParaRPr>
            </a:p>
          </p:txBody>
        </p:sp>
        <p:sp>
          <p:nvSpPr>
            <p:cNvPr id="48" name="Прямоугольник 35">
              <a:extLst>
                <a:ext uri="{FF2B5EF4-FFF2-40B4-BE49-F238E27FC236}">
                  <a16:creationId xmlns="" xmlns:a16="http://schemas.microsoft.com/office/drawing/2014/main" id="{EB0CEFDF-4261-4A46-9A0B-7457DAD41B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9256" y="1006570"/>
              <a:ext cx="4439282" cy="2722409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BCBCBC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lIns="93296" tIns="46648" rIns="93296" bIns="46648" anchor="ctr"/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58825" indent="-2921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66813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31950" indent="-231775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98675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558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130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702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274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endParaRPr lang="ru-RU" altLang="ru-RU" sz="900">
                <a:solidFill>
                  <a:srgbClr val="414142"/>
                </a:solidFill>
              </a:endParaRPr>
            </a:p>
          </p:txBody>
        </p:sp>
        <p:sp>
          <p:nvSpPr>
            <p:cNvPr id="49" name="Прямоугольник 36">
              <a:extLst>
                <a:ext uri="{FF2B5EF4-FFF2-40B4-BE49-F238E27FC236}">
                  <a16:creationId xmlns="" xmlns:a16="http://schemas.microsoft.com/office/drawing/2014/main" id="{4DBB78ED-3BBB-4ECC-B036-18A7BEF4F1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9256" y="3793956"/>
              <a:ext cx="4456588" cy="3035399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BCBCBC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lIns="93296" tIns="46648" rIns="93296" bIns="46648" anchor="ctr"/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58825" indent="-2921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66813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31950" indent="-231775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98675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558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130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702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274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ru-RU" altLang="ru-RU" sz="1600">
                <a:solidFill>
                  <a:srgbClr val="FFFFFF"/>
                </a:solidFill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2FBAD52D-F147-4032-9EFB-745587B3ED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5813" y="3784372"/>
              <a:ext cx="4234709" cy="267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296" tIns="46648" rIns="93296" bIns="46648">
              <a:spAutoFit/>
            </a:bodyPr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58825" indent="-2921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66813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31950" indent="-231775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98675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558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130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702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274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ru-RU" sz="1000" b="1" u="sng">
                  <a:solidFill>
                    <a:srgbClr val="2E658E"/>
                  </a:solidFill>
                </a:rPr>
                <a:t>4</a:t>
              </a:r>
              <a:r>
                <a:rPr lang="ru-RU" altLang="ru-RU" sz="1000" b="1" u="sng">
                  <a:solidFill>
                    <a:srgbClr val="2E658E"/>
                  </a:solidFill>
                </a:rPr>
                <a:t>. Ключевые события проекта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="" xmlns:a16="http://schemas.microsoft.com/office/drawing/2014/main" id="{43EE3B01-1738-4749-8902-3C64F1F775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94" y="3804911"/>
              <a:ext cx="4234709" cy="267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296" tIns="46648" rIns="93296" bIns="46648">
              <a:spAutoFit/>
            </a:bodyPr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58825" indent="-2921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66813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31950" indent="-231775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98675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558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130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702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274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ru-RU" sz="1000" b="1" u="sng">
                  <a:solidFill>
                    <a:srgbClr val="2E658E"/>
                  </a:solidFill>
                </a:rPr>
                <a:t>3</a:t>
              </a:r>
              <a:r>
                <a:rPr lang="ru-RU" altLang="ru-RU" sz="1000" b="1" u="sng">
                  <a:solidFill>
                    <a:srgbClr val="2E658E"/>
                  </a:solidFill>
                </a:rPr>
                <a:t>. Цели и плановый эффект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9FEA11D3-E1C1-42E9-B2CB-8360C978D4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0696" y="980728"/>
              <a:ext cx="4211374" cy="267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296" tIns="46648" rIns="93296" bIns="46648">
              <a:spAutoFit/>
            </a:bodyPr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58825" indent="-2921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66813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31950" indent="-231775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98675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558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130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702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274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ru-RU" sz="1000" b="1" u="sng">
                  <a:solidFill>
                    <a:srgbClr val="2E658E"/>
                  </a:solidFill>
                </a:rPr>
                <a:t>2</a:t>
              </a:r>
              <a:r>
                <a:rPr lang="ru-RU" altLang="ru-RU" sz="1000" b="1" u="sng">
                  <a:solidFill>
                    <a:srgbClr val="2E658E"/>
                  </a:solidFill>
                </a:rPr>
                <a:t>. Обоснование выбора</a:t>
              </a:r>
            </a:p>
          </p:txBody>
        </p:sp>
        <p:sp>
          <p:nvSpPr>
            <p:cNvPr id="54" name="TextBox 65">
              <a:extLst>
                <a:ext uri="{FF2B5EF4-FFF2-40B4-BE49-F238E27FC236}">
                  <a16:creationId xmlns="" xmlns:a16="http://schemas.microsoft.com/office/drawing/2014/main" id="{0F93558C-1083-4531-A2CA-F0C59DD302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533" y="3012428"/>
              <a:ext cx="3867556" cy="2509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296" tIns="46648" rIns="93296" bIns="46648">
              <a:spAutoFit/>
            </a:bodyPr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58825" indent="-2921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66813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31950" indent="-231775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98675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558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130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702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274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ru-RU" altLang="ru-RU" sz="900" b="1" u="sng">
                  <a:solidFill>
                    <a:srgbClr val="2E658E"/>
                  </a:solidFill>
                </a:rPr>
                <a:t>Руководитель проекта</a:t>
              </a:r>
              <a:r>
                <a:rPr lang="en-US" altLang="ru-RU" sz="900" b="1" u="sng">
                  <a:solidFill>
                    <a:srgbClr val="2E658E"/>
                  </a:solidFill>
                </a:rPr>
                <a:t>:</a:t>
              </a:r>
              <a:r>
                <a:rPr lang="ru-RU" altLang="ru-RU" sz="900" b="1" u="sng">
                  <a:solidFill>
                    <a:srgbClr val="2E658E"/>
                  </a:solidFill>
                </a:rPr>
                <a:t> </a:t>
              </a:r>
              <a:r>
                <a:rPr lang="en-US" altLang="ru-RU" sz="900">
                  <a:solidFill>
                    <a:srgbClr val="414142"/>
                  </a:solidFill>
                </a:rPr>
                <a:t> </a:t>
              </a:r>
              <a:r>
                <a:rPr lang="ru-RU" altLang="ru-RU" sz="900">
                  <a:solidFill>
                    <a:srgbClr val="414142"/>
                  </a:solidFill>
                </a:rPr>
                <a:t>Буглаева Наталья Валерьевна</a:t>
              </a:r>
              <a:endParaRPr lang="ru-RU" altLang="ru-RU" sz="900" b="1" u="sng">
                <a:solidFill>
                  <a:srgbClr val="2E658E"/>
                </a:solidFill>
              </a:endParaRPr>
            </a:p>
          </p:txBody>
        </p:sp>
        <p:sp>
          <p:nvSpPr>
            <p:cNvPr id="55" name="TextBox 65">
              <a:extLst>
                <a:ext uri="{FF2B5EF4-FFF2-40B4-BE49-F238E27FC236}">
                  <a16:creationId xmlns="" xmlns:a16="http://schemas.microsoft.com/office/drawing/2014/main" id="{C64FFE1F-16D3-4311-877C-88AB5D79F3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533" y="1252877"/>
              <a:ext cx="4275159" cy="400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296" tIns="46648" rIns="93296" bIns="46648">
              <a:spAutoFit/>
            </a:bodyPr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58825" indent="-2921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66813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31950" indent="-231775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98675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558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130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702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274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ru-RU" altLang="ru-RU" sz="900" b="1" u="sng">
                  <a:solidFill>
                    <a:srgbClr val="2E658E"/>
                  </a:solidFill>
                </a:rPr>
                <a:t>Заказчики процесса</a:t>
              </a:r>
              <a:r>
                <a:rPr lang="en-US" altLang="ru-RU" sz="900" b="1" u="sng">
                  <a:solidFill>
                    <a:srgbClr val="2E658E"/>
                  </a:solidFill>
                </a:rPr>
                <a:t>:</a:t>
              </a:r>
              <a:r>
                <a:rPr lang="ru-RU" altLang="ru-RU" sz="900" b="1">
                  <a:solidFill>
                    <a:srgbClr val="2E658E"/>
                  </a:solidFill>
                </a:rPr>
                <a:t> </a:t>
              </a:r>
              <a:r>
                <a:rPr lang="ru-RU" altLang="ru-RU" sz="900">
                  <a:solidFill>
                    <a:srgbClr val="414142"/>
                  </a:solidFill>
                </a:rPr>
                <a:t>руководители дошкольных образовательных организаций</a:t>
              </a:r>
            </a:p>
          </p:txBody>
        </p:sp>
        <p:sp>
          <p:nvSpPr>
            <p:cNvPr id="56" name="TextBox 65">
              <a:extLst>
                <a:ext uri="{FF2B5EF4-FFF2-40B4-BE49-F238E27FC236}">
                  <a16:creationId xmlns="" xmlns:a16="http://schemas.microsoft.com/office/drawing/2014/main" id="{B21AD5B0-44DD-489B-A6CB-EEA69B59A7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533" y="3289712"/>
              <a:ext cx="3861333" cy="400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296" tIns="46648" rIns="93296" bIns="46648">
              <a:spAutoFit/>
            </a:bodyPr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58825" indent="-2921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66813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31950" indent="-231775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98675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558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130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702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274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ru-RU" altLang="ru-RU" sz="900" b="1" u="sng">
                  <a:solidFill>
                    <a:srgbClr val="2E658E"/>
                  </a:solidFill>
                </a:rPr>
                <a:t>Команда проекта</a:t>
              </a:r>
              <a:r>
                <a:rPr lang="en-US" altLang="ru-RU" sz="900" b="1" u="sng">
                  <a:solidFill>
                    <a:srgbClr val="2E658E"/>
                  </a:solidFill>
                </a:rPr>
                <a:t>:</a:t>
              </a:r>
              <a:r>
                <a:rPr lang="ru-RU" altLang="ru-RU" sz="900" b="1">
                  <a:solidFill>
                    <a:srgbClr val="414142"/>
                  </a:solidFill>
                </a:rPr>
                <a:t>  </a:t>
              </a:r>
              <a:r>
                <a:rPr lang="ru-RU" altLang="ru-RU" sz="900">
                  <a:solidFill>
                    <a:srgbClr val="414142"/>
                  </a:solidFill>
                </a:rPr>
                <a:t>Ромадинова Юлия Александровна, Поливаева Надежда Николаевна, Сысоева Елена Александровна</a:t>
              </a:r>
            </a:p>
          </p:txBody>
        </p:sp>
        <p:sp>
          <p:nvSpPr>
            <p:cNvPr id="57" name="TextBox 65">
              <a:extLst>
                <a:ext uri="{FF2B5EF4-FFF2-40B4-BE49-F238E27FC236}">
                  <a16:creationId xmlns="" xmlns:a16="http://schemas.microsoft.com/office/drawing/2014/main" id="{B145C859-F52B-4AB9-9873-7844F61DD9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533" y="2608485"/>
              <a:ext cx="3870668" cy="400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296" tIns="46648" rIns="93296" bIns="46648">
              <a:spAutoFit/>
            </a:bodyPr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58825" indent="-2921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66813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31950" indent="-231775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98675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558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130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702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274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ru-RU" altLang="ru-RU" sz="900" b="1" u="sng">
                  <a:solidFill>
                    <a:srgbClr val="2E658E"/>
                  </a:solidFill>
                </a:rPr>
                <a:t>Владелец процесса</a:t>
              </a:r>
              <a:r>
                <a:rPr lang="en-US" altLang="ru-RU" sz="900" b="1" u="sng">
                  <a:solidFill>
                    <a:srgbClr val="2E658E"/>
                  </a:solidFill>
                </a:rPr>
                <a:t>:</a:t>
              </a:r>
              <a:r>
                <a:rPr lang="ru-RU" altLang="ru-RU" sz="900" b="1">
                  <a:solidFill>
                    <a:srgbClr val="2E658E"/>
                  </a:solidFill>
                </a:rPr>
                <a:t>   </a:t>
              </a:r>
              <a:r>
                <a:rPr lang="ru-RU" altLang="ru-RU" sz="900">
                  <a:solidFill>
                    <a:srgbClr val="414142"/>
                  </a:solidFill>
                </a:rPr>
                <a:t>  руководители дошкольных образовательных организаций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="" xmlns:a16="http://schemas.microsoft.com/office/drawing/2014/main" id="{7B9CCD87-1BCA-46F8-BE68-2B49E15F46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00664" y="4469022"/>
              <a:ext cx="4250267" cy="864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296" tIns="46648" rIns="93296" bIns="46648">
              <a:spAutoFit/>
            </a:bodyPr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58825" indent="-2921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66813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31950" indent="-231775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98675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558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130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702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274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300"/>
                </a:spcBef>
                <a:spcAft>
                  <a:spcPts val="300"/>
                </a:spcAft>
              </a:pPr>
              <a:endParaRPr lang="ru-RU" altLang="ru-RU" sz="1200">
                <a:solidFill>
                  <a:srgbClr val="414142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endParaRPr lang="en-US" altLang="ru-RU" sz="1200">
                <a:solidFill>
                  <a:srgbClr val="414142"/>
                </a:solidFill>
              </a:endParaRPr>
            </a:p>
            <a:p>
              <a:pPr>
                <a:spcBef>
                  <a:spcPts val="300"/>
                </a:spcBef>
                <a:spcAft>
                  <a:spcPts val="300"/>
                </a:spcAft>
              </a:pPr>
              <a:endParaRPr lang="en-US" altLang="ru-RU" sz="1200">
                <a:solidFill>
                  <a:srgbClr val="414142"/>
                </a:solidFill>
              </a:endParaRPr>
            </a:p>
          </p:txBody>
        </p:sp>
        <p:sp>
          <p:nvSpPr>
            <p:cNvPr id="59" name="TextBox 65">
              <a:extLst>
                <a:ext uri="{FF2B5EF4-FFF2-40B4-BE49-F238E27FC236}">
                  <a16:creationId xmlns="" xmlns:a16="http://schemas.microsoft.com/office/drawing/2014/main" id="{C81B9BBF-FC7E-4FF4-BCCF-05587706D9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533" y="1819425"/>
              <a:ext cx="4006016" cy="566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296" tIns="46648" rIns="93296" bIns="46648">
              <a:spAutoFit/>
            </a:bodyPr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58825" indent="-2921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66813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31950" indent="-231775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98675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558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130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702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274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ru-RU" altLang="ru-RU" sz="900" b="1" u="sng">
                  <a:solidFill>
                    <a:srgbClr val="2E658E"/>
                  </a:solidFill>
                </a:rPr>
                <a:t>Периметр проекта</a:t>
              </a:r>
              <a:r>
                <a:rPr lang="en-US" altLang="ru-RU" sz="900" b="1" u="sng">
                  <a:solidFill>
                    <a:srgbClr val="2E658E"/>
                  </a:solidFill>
                </a:rPr>
                <a:t>:</a:t>
              </a:r>
              <a:r>
                <a:rPr lang="ru-RU" altLang="ru-RU" sz="900" b="1">
                  <a:solidFill>
                    <a:srgbClr val="2E658E"/>
                  </a:solidFill>
                </a:rPr>
                <a:t>   </a:t>
              </a:r>
              <a:r>
                <a:rPr lang="ru-RU" altLang="ru-RU" sz="900"/>
                <a:t>образовательные организации, реализующие программы дошкольного образования</a:t>
              </a:r>
            </a:p>
            <a:p>
              <a:endParaRPr lang="ru-RU" altLang="ru-RU" sz="1000">
                <a:solidFill>
                  <a:srgbClr val="414142"/>
                </a:solidFill>
              </a:endParaRPr>
            </a:p>
          </p:txBody>
        </p:sp>
        <p:sp>
          <p:nvSpPr>
            <p:cNvPr id="62" name="TextBox 14">
              <a:extLst>
                <a:ext uri="{FF2B5EF4-FFF2-40B4-BE49-F238E27FC236}">
                  <a16:creationId xmlns="" xmlns:a16="http://schemas.microsoft.com/office/drawing/2014/main" id="{6CD7C9C8-8A08-458C-8E52-B6F96AED54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8675" y="1172430"/>
              <a:ext cx="4527188" cy="1760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296" tIns="46648" rIns="93296" bIns="46648">
              <a:spAutoFit/>
            </a:bodyPr>
            <a:lstStyle>
              <a:lvl1pPr marL="233363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58825" indent="-2921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66813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31950" indent="-231775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98675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558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130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702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274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ru-RU" altLang="ru-RU" sz="1000" b="1">
                  <a:solidFill>
                    <a:srgbClr val="000000"/>
                  </a:solidFill>
                </a:rPr>
                <a:t>Ключевой риск: </a:t>
              </a:r>
              <a:r>
                <a:rPr lang="ru-RU" altLang="ru-RU" sz="1000">
                  <a:solidFill>
                    <a:srgbClr val="000000"/>
                  </a:solidFill>
                </a:rPr>
                <a:t>нарушение сроков внесения сведений в информационную систему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Tx/>
                <a:buChar char="-"/>
              </a:pPr>
              <a:r>
                <a:rPr lang="ru-RU" altLang="ru-RU" sz="1000">
                  <a:solidFill>
                    <a:srgbClr val="414142"/>
                  </a:solidFill>
                </a:rPr>
                <a:t>От правильности и своевременности заполнения табелей посещаемости в информационной системе образовательных услуг «Виртуальная школа» (Электронный детский сад) зависит достоверность и своевременность предоставления отчетов, статистических данных</a:t>
              </a:r>
            </a:p>
            <a:p>
              <a:pPr>
                <a:spcBef>
                  <a:spcPts val="300"/>
                </a:spcBef>
                <a:spcAft>
                  <a:spcPts val="300"/>
                </a:spcAft>
                <a:buFontTx/>
                <a:buChar char="-"/>
              </a:pPr>
              <a:r>
                <a:rPr lang="ru-RU" altLang="ru-RU" sz="1000">
                  <a:solidFill>
                    <a:srgbClr val="414142"/>
                  </a:solidFill>
                </a:rPr>
                <a:t>Длительность процесса заполнения табелей в информационной системе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="" xmlns:a16="http://schemas.microsoft.com/office/drawing/2014/main" id="{2FBB4E2A-2E94-4581-8399-D7A81BDE00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9307" y="980728"/>
              <a:ext cx="4211373" cy="267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296" tIns="46648" rIns="93296" bIns="46648">
              <a:spAutoFit/>
            </a:bodyPr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58825" indent="-2921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66813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31950" indent="-231775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98675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558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130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702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274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1000" b="1" u="sng">
                  <a:solidFill>
                    <a:srgbClr val="2E658E"/>
                  </a:solidFill>
                </a:rPr>
                <a:t>1. Вовлеченные лица и рамки проекта</a:t>
              </a:r>
            </a:p>
          </p:txBody>
        </p:sp>
        <p:sp>
          <p:nvSpPr>
            <p:cNvPr id="32" name="TextBox 65">
              <a:extLst>
                <a:ext uri="{FF2B5EF4-FFF2-40B4-BE49-F238E27FC236}">
                  <a16:creationId xmlns="" xmlns:a16="http://schemas.microsoft.com/office/drawing/2014/main" id="{A5CE1EA4-C1B0-4955-98C0-8982064037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533" y="2209676"/>
              <a:ext cx="3870668" cy="848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296" tIns="46648" rIns="93296" bIns="46648">
              <a:spAutoFit/>
            </a:bodyPr>
            <a:lstStyle>
              <a:lvl1pPr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58825" indent="-292100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66813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31950" indent="-231775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98675" indent="-233363" defTabSz="9334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558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130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702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27475" indent="-233363" defTabSz="933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ru-RU" altLang="ru-RU" sz="900" b="1" u="sng">
                  <a:solidFill>
                    <a:srgbClr val="2E658E"/>
                  </a:solidFill>
                </a:rPr>
                <a:t>Границы процесса</a:t>
              </a:r>
              <a:r>
                <a:rPr lang="en-US" altLang="ru-RU" sz="900" b="1" u="sng">
                  <a:solidFill>
                    <a:srgbClr val="2E658E"/>
                  </a:solidFill>
                </a:rPr>
                <a:t>:</a:t>
              </a:r>
              <a:r>
                <a:rPr lang="ru-RU" altLang="ru-RU" sz="900" b="1">
                  <a:solidFill>
                    <a:srgbClr val="2E658E"/>
                  </a:solidFill>
                </a:rPr>
                <a:t> </a:t>
              </a:r>
              <a:r>
                <a:rPr lang="ru-RU" altLang="ru-RU" sz="900"/>
                <a:t>от фактического определения присутствия детей в учреждении до внесения сводного табеля за месяц в информационную систему</a:t>
              </a:r>
            </a:p>
            <a:p>
              <a:endParaRPr lang="ru-RU" altLang="ru-RU" sz="900"/>
            </a:p>
            <a:p>
              <a:endParaRPr lang="en-US" altLang="ru-RU" sz="900"/>
            </a:p>
          </p:txBody>
        </p:sp>
      </p:grpSp>
      <p:sp>
        <p:nvSpPr>
          <p:cNvPr id="9242" name="Rectangle 6">
            <a:extLst>
              <a:ext uri="{FF2B5EF4-FFF2-40B4-BE49-F238E27FC236}">
                <a16:creationId xmlns="" xmlns:a16="http://schemas.microsoft.com/office/drawing/2014/main" id="{70EAC177-7464-486E-A772-2F1E21C9A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8388" y="4724400"/>
            <a:ext cx="210661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933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8825" indent="-292100" defTabSz="933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6813" indent="-233363" defTabSz="933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1950" indent="-231775" defTabSz="933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8675" indent="-233363" defTabSz="933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55875" indent="-233363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13075" indent="-233363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70275" indent="-233363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27475" indent="-233363" defTabSz="933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endParaRPr lang="ru-RU" altLang="ru-RU" sz="1000">
              <a:solidFill>
                <a:srgbClr val="414142"/>
              </a:solidFill>
            </a:endParaRPr>
          </a:p>
        </p:txBody>
      </p:sp>
      <p:graphicFrame>
        <p:nvGraphicFramePr>
          <p:cNvPr id="9303" name="Group 87">
            <a:extLst>
              <a:ext uri="{FF2B5EF4-FFF2-40B4-BE49-F238E27FC236}">
                <a16:creationId xmlns="" xmlns:a16="http://schemas.microsoft.com/office/drawing/2014/main" id="{CA4DE52E-CC27-4AAE-A055-8DC740869598}"/>
              </a:ext>
            </a:extLst>
          </p:cNvPr>
          <p:cNvGraphicFramePr>
            <a:graphicFrameLocks noGrp="1"/>
          </p:cNvGraphicFramePr>
          <p:nvPr/>
        </p:nvGraphicFramePr>
        <p:xfrm>
          <a:off x="609601" y="3932238"/>
          <a:ext cx="4144963" cy="2356588"/>
        </p:xfrm>
        <a:graphic>
          <a:graphicData uri="http://schemas.openxmlformats.org/drawingml/2006/table">
            <a:tbl>
              <a:tblPr/>
              <a:tblGrid>
                <a:gridCol w="2255838">
                  <a:extLst>
                    <a:ext uri="{9D8B030D-6E8A-4147-A177-3AD203B41FA5}">
                      <a16:colId xmlns="" xmlns:a16="http://schemas.microsoft.com/office/drawing/2014/main" val="2510920641"/>
                    </a:ext>
                  </a:extLst>
                </a:gridCol>
                <a:gridCol w="977900">
                  <a:extLst>
                    <a:ext uri="{9D8B030D-6E8A-4147-A177-3AD203B41FA5}">
                      <a16:colId xmlns="" xmlns:a16="http://schemas.microsoft.com/office/drawing/2014/main" val="2031410831"/>
                    </a:ext>
                  </a:extLst>
                </a:gridCol>
                <a:gridCol w="911225">
                  <a:extLst>
                    <a:ext uri="{9D8B030D-6E8A-4147-A177-3AD203B41FA5}">
                      <a16:colId xmlns="" xmlns:a16="http://schemas.microsoft.com/office/drawing/2014/main" val="3090685657"/>
                    </a:ext>
                  </a:extLst>
                </a:gridCol>
              </a:tblGrid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цели</a:t>
                      </a:r>
                    </a:p>
                  </a:txBody>
                  <a:tcPr marL="93296" marR="93296" marT="46648" marB="46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Текущий </a:t>
                      </a:r>
                      <a:r>
                        <a:rPr kumimoji="0" lang="ru-RU" altLang="ru-RU" sz="10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</a:t>
                      </a:r>
                    </a:p>
                  </a:txBody>
                  <a:tcPr marL="93296" marR="93296" marT="46648" marB="46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Целевой </a:t>
                      </a:r>
                      <a:r>
                        <a:rPr kumimoji="0" lang="ru-RU" altLang="ru-RU" sz="10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</a:t>
                      </a:r>
                    </a:p>
                  </a:txBody>
                  <a:tcPr marL="93296" marR="93296" marT="46648" marB="46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76835765"/>
                  </a:ext>
                </a:extLst>
              </a:tr>
              <a:tr h="511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Сокращение времени протекания процесса, мин.</a:t>
                      </a:r>
                    </a:p>
                  </a:txBody>
                  <a:tcPr marL="93296" marR="93296" marT="46648" marB="46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1484 мин. – 1779 мин. (24 часа 44 мин. – 29 часов 39 мин.)</a:t>
                      </a:r>
                    </a:p>
                  </a:txBody>
                  <a:tcPr marL="93296" marR="93296" marT="47750" marB="46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884 мин. – 1139 мин. (14 часов 44 мин. – 18 часов 59 мин.)</a:t>
                      </a:r>
                    </a:p>
                  </a:txBody>
                  <a:tcPr marL="93296" marR="93296" marT="47750" marB="46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79346959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Сокращение трудоемкости процесса, чел./час.</a:t>
                      </a:r>
                    </a:p>
                  </a:txBody>
                  <a:tcPr marL="93296" marR="93296" marT="46648" marB="46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часа 35 мин. – 2 часа 42 мин.</a:t>
                      </a:r>
                    </a:p>
                  </a:txBody>
                  <a:tcPr marL="93296" marR="93296" marT="47750" marB="46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час 20 мин. – 1 час 43 мин.</a:t>
                      </a:r>
                    </a:p>
                  </a:txBody>
                  <a:tcPr marL="93296" marR="93296" marT="47750" marB="4664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56340597"/>
                  </a:ext>
                </a:extLst>
              </a:tr>
              <a:tr h="369888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Эффекты: повышение качества, своевременность и сокращение времени заполнения табелей посещаемости в информационной системе</a:t>
                      </a:r>
                    </a:p>
                  </a:txBody>
                  <a:tcPr marL="93296" marR="93296" marT="46648" marB="46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47912697"/>
                  </a:ext>
                </a:extLst>
              </a:tr>
            </a:tbl>
          </a:graphicData>
        </a:graphic>
      </p:graphicFrame>
      <p:sp>
        <p:nvSpPr>
          <p:cNvPr id="9305" name="Rectangle 89">
            <a:extLst>
              <a:ext uri="{FF2B5EF4-FFF2-40B4-BE49-F238E27FC236}">
                <a16:creationId xmlns="" xmlns:a16="http://schemas.microsoft.com/office/drawing/2014/main" id="{556E4F97-D4AF-4486-A0FE-AB630F47C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941764"/>
            <a:ext cx="4241800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1000" b="1"/>
              <a:t>Старт проекта – </a:t>
            </a:r>
            <a:r>
              <a:rPr lang="ru-RU" altLang="ru-RU" sz="1000"/>
              <a:t>10.01.2020 г.</a:t>
            </a:r>
          </a:p>
          <a:p>
            <a:endParaRPr lang="ru-RU" altLang="ru-RU" sz="1000"/>
          </a:p>
          <a:p>
            <a:r>
              <a:rPr lang="ru-RU" altLang="ru-RU" sz="1000" b="1"/>
              <a:t>Диагностика и целевое состояние – </a:t>
            </a:r>
            <a:r>
              <a:rPr lang="ru-RU" altLang="ru-RU" sz="1000"/>
              <a:t>10.01.2020 г.-15.03.2020 г.</a:t>
            </a:r>
          </a:p>
          <a:p>
            <a:r>
              <a:rPr lang="ru-RU" altLang="ru-RU" sz="1000" b="1"/>
              <a:t>Разработка текущей карты процесса – </a:t>
            </a:r>
            <a:r>
              <a:rPr lang="ru-RU" altLang="ru-RU" sz="1000"/>
              <a:t>23.01.2020 г.-15.02.2020 г.</a:t>
            </a:r>
          </a:p>
          <a:p>
            <a:r>
              <a:rPr lang="ru-RU" altLang="ru-RU" sz="1000" b="1"/>
              <a:t>Разработка целевой карты процесса – </a:t>
            </a:r>
            <a:r>
              <a:rPr lang="ru-RU" altLang="ru-RU" sz="1000"/>
              <a:t>11.02.2020 г.-15.03.2020 г.</a:t>
            </a:r>
          </a:p>
          <a:p>
            <a:endParaRPr lang="ru-RU" altLang="ru-RU" sz="1000"/>
          </a:p>
          <a:p>
            <a:r>
              <a:rPr lang="ru-RU" altLang="ru-RU" sz="1000" b="1"/>
              <a:t>Внедрение улучшений – </a:t>
            </a:r>
            <a:r>
              <a:rPr lang="ru-RU" altLang="ru-RU" sz="1000"/>
              <a:t>16.03.2020 г.-17.05.2020 г.</a:t>
            </a:r>
          </a:p>
          <a:p>
            <a:r>
              <a:rPr lang="ru-RU" altLang="ru-RU" sz="1000" b="1"/>
              <a:t>Совещание по защите подходов внедрения – </a:t>
            </a:r>
            <a:r>
              <a:rPr lang="ru-RU" altLang="ru-RU" sz="1000"/>
              <a:t>13.03.2020 г.</a:t>
            </a:r>
          </a:p>
          <a:p>
            <a:endParaRPr lang="ru-RU" altLang="ru-RU" sz="1000"/>
          </a:p>
          <a:p>
            <a:r>
              <a:rPr lang="ru-RU" altLang="ru-RU" sz="1000" b="1"/>
              <a:t>Закрепление результатов и закрытие проекта – </a:t>
            </a:r>
            <a:r>
              <a:rPr lang="ru-RU" altLang="ru-RU" sz="1000"/>
              <a:t>18.05.2020 г.-01.06.2020 г.</a:t>
            </a:r>
          </a:p>
          <a:p>
            <a:r>
              <a:rPr lang="ru-RU" altLang="ru-RU" sz="1000" b="1"/>
              <a:t>Завершающее совещание – </a:t>
            </a:r>
            <a:r>
              <a:rPr lang="ru-RU" altLang="ru-RU" sz="1000"/>
              <a:t>01.06.2020 г.</a:t>
            </a:r>
          </a:p>
          <a:p>
            <a:pPr eaLnBrk="0" hangingPunct="0"/>
            <a:endParaRPr lang="ru-RU" altLang="ru-RU" sz="1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-default">
  <a:themeElements>
    <a:clrScheme name="Custom 2">
      <a:dk1>
        <a:srgbClr val="414142"/>
      </a:dk1>
      <a:lt1>
        <a:srgbClr val="FFFFFF"/>
      </a:lt1>
      <a:dk2>
        <a:srgbClr val="08486B"/>
      </a:dk2>
      <a:lt2>
        <a:srgbClr val="808080"/>
      </a:lt2>
      <a:accent1>
        <a:srgbClr val="F37D07"/>
      </a:accent1>
      <a:accent2>
        <a:srgbClr val="0D6186"/>
      </a:accent2>
      <a:accent3>
        <a:srgbClr val="90CDD7"/>
      </a:accent3>
      <a:accent4>
        <a:srgbClr val="0F7C9C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Office Classic 2">
      <a:majorFont>
        <a:latin typeface="Microsoft Sans Serif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Microsoft Sans Serif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rgbClr val="08486B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4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11.xml><?xml version="1.0" encoding="utf-8"?>
<a:theme xmlns:a="http://schemas.openxmlformats.org/drawingml/2006/main" name="16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12.xml><?xml version="1.0" encoding="utf-8"?>
<a:theme xmlns:a="http://schemas.openxmlformats.org/drawingml/2006/main" name="15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13.xml><?xml version="1.0" encoding="utf-8"?>
<a:theme xmlns:a="http://schemas.openxmlformats.org/drawingml/2006/main" name="15_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>
          <a:solidFill>
            <a:schemeClr val="bg2"/>
          </a:solidFill>
        </a:ln>
      </a:spPr>
      <a:bodyPr wrap="square" rtlCol="0" anchor="ctr">
        <a:noAutofit/>
      </a:bodyPr>
      <a:lstStyle>
        <a:defPPr algn="ctr">
          <a:defRPr sz="1400" dirty="0" smtClean="0"/>
        </a:defPPr>
      </a:lstStyle>
    </a:spDef>
    <a:txDef>
      <a:spPr>
        <a:noFill/>
      </a:spPr>
      <a:bodyPr wrap="square" lIns="0" tIns="0" rIns="0" bIns="0" rtlCol="0" anchor="ctr">
        <a:noAutofit/>
      </a:bodyPr>
      <a:lstStyle>
        <a:defPPr algn="ctr">
          <a:defRPr sz="1600" b="1" dirty="0" smtClean="0"/>
        </a:defPPr>
      </a:lstStyle>
    </a:txDef>
  </a:objectDefaults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_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1_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5.xml><?xml version="1.0" encoding="utf-8"?>
<a:theme xmlns:a="http://schemas.openxmlformats.org/drawingml/2006/main" name="17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6.xml><?xml version="1.0" encoding="utf-8"?>
<a:theme xmlns:a="http://schemas.openxmlformats.org/drawingml/2006/main" name="10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7.xml><?xml version="1.0" encoding="utf-8"?>
<a:theme xmlns:a="http://schemas.openxmlformats.org/drawingml/2006/main" name="11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8.xml><?xml version="1.0" encoding="utf-8"?>
<a:theme xmlns:a="http://schemas.openxmlformats.org/drawingml/2006/main" name="12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ppt/theme/theme9.xml><?xml version="1.0" encoding="utf-8"?>
<a:theme xmlns:a="http://schemas.openxmlformats.org/drawingml/2006/main" name="13_RDM027">
  <a:themeElements>
    <a:clrScheme name="new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E9EEF3"/>
      </a:accent1>
      <a:accent2>
        <a:srgbClr val="C7E0FB"/>
      </a:accent2>
      <a:accent3>
        <a:srgbClr val="3375B7"/>
      </a:accent3>
      <a:accent4>
        <a:srgbClr val="1C436A"/>
      </a:accent4>
      <a:accent5>
        <a:srgbClr val="BAD3EC"/>
      </a:accent5>
      <a:accent6>
        <a:srgbClr val="BFBFBF"/>
      </a:accent6>
      <a:hlink>
        <a:srgbClr val="3375B7"/>
      </a:hlink>
      <a:folHlink>
        <a:srgbClr val="1C436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irm Forma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D0D0D0"/>
        </a:accent2>
        <a:accent3>
          <a:srgbClr val="909090"/>
        </a:accent3>
        <a:accent4>
          <a:srgbClr val="606060"/>
        </a:accent4>
        <a:accent5>
          <a:srgbClr val="FF6600"/>
        </a:accent5>
        <a:accent6>
          <a:srgbClr val="80808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m Format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50A2A0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E9EEF3"/>
        </a:accent1>
        <a:accent2>
          <a:srgbClr val="C7E0FB"/>
        </a:accent2>
        <a:accent3>
          <a:srgbClr val="3375B7"/>
        </a:accent3>
        <a:accent4>
          <a:srgbClr val="1C436A"/>
        </a:accent4>
        <a:accent5>
          <a:srgbClr val="BAD3EC"/>
        </a:accent5>
        <a:accent6>
          <a:srgbClr val="BFBFBF"/>
        </a:accent6>
        <a:hlink>
          <a:srgbClr val="3375B7"/>
        </a:hlink>
        <a:folHlink>
          <a:srgbClr val="1C43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RDM027.potx" id="{0DB4D349-ADC4-4C2E-A928-BB11817989A0}" vid="{B776F718-2411-497F-9303-EDB258200B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корпоративной презентации  PowerPoint без надстройки</Template>
  <TotalTime>23217</TotalTime>
  <Words>309</Words>
  <Application>Microsoft Office PowerPoint</Application>
  <PresentationFormat>Лист A4 (210x297 мм)</PresentationFormat>
  <Paragraphs>39</Paragraphs>
  <Slides>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5" baseType="lpstr">
      <vt:lpstr>b-default</vt:lpstr>
      <vt:lpstr>9_b-default</vt:lpstr>
      <vt:lpstr>11_b-default</vt:lpstr>
      <vt:lpstr>5_RDM027</vt:lpstr>
      <vt:lpstr>17_RDM027</vt:lpstr>
      <vt:lpstr>10_RDM027</vt:lpstr>
      <vt:lpstr>11_RDM027</vt:lpstr>
      <vt:lpstr>12_RDM027</vt:lpstr>
      <vt:lpstr>13_RDM027</vt:lpstr>
      <vt:lpstr>14_RDM027</vt:lpstr>
      <vt:lpstr>16_RDM027</vt:lpstr>
      <vt:lpstr>15_RDM027</vt:lpstr>
      <vt:lpstr>15_b-default</vt:lpstr>
      <vt:lpstr>think-cell Slide</vt:lpstr>
      <vt:lpstr>  Карточка ПСР-проекта «Оптимизация процесса заполнения табеля посещаемости в информационной системе образовательных услуг «Виртуальная школа» (Электронный детский сад)»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V. Romashkin</dc:creator>
  <cp:lastModifiedBy>111</cp:lastModifiedBy>
  <cp:revision>1369</cp:revision>
  <cp:lastPrinted>2020-03-12T09:26:15Z</cp:lastPrinted>
  <dcterms:created xsi:type="dcterms:W3CDTF">2015-03-06T06:22:34Z</dcterms:created>
  <dcterms:modified xsi:type="dcterms:W3CDTF">2020-03-12T13:18:19Z</dcterms:modified>
</cp:coreProperties>
</file>