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85" r:id="rId15"/>
    <p:sldId id="296" r:id="rId16"/>
    <p:sldId id="297" r:id="rId17"/>
    <p:sldId id="282" r:id="rId18"/>
  </p:sldIdLst>
  <p:sldSz cx="9144000" cy="6858000" type="screen4x3"/>
  <p:notesSz cx="6791325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2651" autoAdjust="0"/>
  </p:normalViewPr>
  <p:slideViewPr>
    <p:cSldViewPr>
      <p:cViewPr>
        <p:scale>
          <a:sx n="75" d="100"/>
          <a:sy n="75" d="100"/>
        </p:scale>
        <p:origin x="3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53DE52B-3713-41E9-8DEB-459E9B4550CB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2892"/>
            <a:ext cx="5433060" cy="446484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EDE925-6A5F-43A8-970E-2694AF950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9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709-5E0C-4E0B-971F-270AF83ADDE4}" type="datetime1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2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1CBA-6987-48A2-9F63-AB6FA93F5C64}" type="datetime1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5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43B0-B0BE-4459-873F-C1E831D1B274}" type="datetime1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2F28-E00E-44A3-A6DF-1F985F8A6935}" type="datetime1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3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8B9F-C8D7-4CAA-A622-15B89B83A67E}" type="datetime1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7B3-DB3E-4B70-95C1-3BEA9BBCF3BF}" type="datetime1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621-0F78-4270-ACD3-45B6E2000612}" type="datetime1">
              <a:rPr lang="ru-RU" smtClean="0"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3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8FFF-0CF3-4417-8530-1202EC695AC7}" type="datetime1">
              <a:rPr lang="ru-RU" smtClean="0"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8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AB4B-94B2-4519-B4DB-1D5E3E960E23}" type="datetime1">
              <a:rPr lang="ru-RU" smtClean="0"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F0C1-699C-43A8-8CC3-7CFEEFC022BB}" type="datetime1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9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BF72-F391-4666-8946-B03607EF8293}" type="datetime1">
              <a:rPr lang="ru-RU" smtClean="0"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0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8EE8-6AE9-4B5F-9E4D-D192A4BA1615}" type="datetime1">
              <a:rPr lang="ru-RU" smtClean="0"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315-F98B-4E24-BCFA-9F175EA1C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08912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Способы подключения </a:t>
            </a:r>
            <a:r>
              <a:rPr lang="ru-RU" sz="3600" dirty="0" smtClean="0">
                <a:solidFill>
                  <a:schemeClr val="bg1"/>
                </a:solidFill>
              </a:rPr>
              <a:t>домохозяйств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 </a:t>
            </a:r>
            <a:r>
              <a:rPr lang="ru-RU" sz="3600" dirty="0" smtClean="0">
                <a:solidFill>
                  <a:schemeClr val="bg1"/>
                </a:solidFill>
              </a:rPr>
              <a:t>эфирному </a:t>
            </a:r>
            <a:r>
              <a:rPr lang="ru-RU" sz="3600" dirty="0" smtClean="0">
                <a:solidFill>
                  <a:schemeClr val="bg1"/>
                </a:solidFill>
              </a:rPr>
              <a:t>цифровому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телевизионному и радиовещанию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Приёмное </a:t>
            </a:r>
            <a:r>
              <a:rPr lang="ru-RU" sz="3600" dirty="0" smtClean="0">
                <a:solidFill>
                  <a:schemeClr val="bg1"/>
                </a:solidFill>
              </a:rPr>
              <a:t>оборудование.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7776864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Орел 2016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620688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Российская телевизионная и радиовещательная сеть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Орловский радиотелевизионный передающий центр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1561" cy="5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16016" y="3789040"/>
            <a:ext cx="4176464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Докладчик: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Главный инженер филиала РТРС «Орловский ОРТПЦ»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Андрей Шишкин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Шаг 3. Подключите электропитание и включите телевизор.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Шаг 4. Зайдите в соответствующий раздел меню настроек телевизора и активируйте работу цифрового тюнера.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Шаг 5. Произведите автоматический поиск программ, используя инструкцию по эксплуатации. Можно выполнить ручной поиск каналов. В этом случае необходимо ввести номер канала или частоту.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10</a:t>
            </a:fld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114"/>
            <a:ext cx="7704856" cy="516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-27384"/>
            <a:ext cx="9108504" cy="64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438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13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1"/>
            <a:ext cx="9036496" cy="64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4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Способы подключения домохозяйств к «цифре»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5185"/>
            <a:ext cx="9144000" cy="428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2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" y="1772816"/>
            <a:ext cx="9029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5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ПРЕДУПРЕЖДЕНИЕ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Цифровое </a:t>
            </a:r>
            <a:r>
              <a:rPr lang="ru-RU" sz="2800" dirty="0">
                <a:solidFill>
                  <a:schemeClr val="bg1"/>
                </a:solidFill>
              </a:rPr>
              <a:t>эфирное телевещание на </a:t>
            </a:r>
            <a:r>
              <a:rPr lang="ru-RU" sz="2800" dirty="0" smtClean="0">
                <a:solidFill>
                  <a:schemeClr val="bg1"/>
                </a:solidFill>
              </a:rPr>
              <a:t>Орловской области (на объектах 3 и 4 этапов) ведется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u="sng" dirty="0">
                <a:solidFill>
                  <a:schemeClr val="bg1"/>
                </a:solidFill>
              </a:rPr>
              <a:t>тестовом</a:t>
            </a:r>
            <a:r>
              <a:rPr lang="ru-RU" sz="2800" dirty="0">
                <a:solidFill>
                  <a:schemeClr val="bg1"/>
                </a:solidFill>
              </a:rPr>
              <a:t> режиме.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Отрабатывается </a:t>
            </a:r>
            <a:r>
              <a:rPr lang="ru-RU" sz="2800" dirty="0">
                <a:solidFill>
                  <a:schemeClr val="bg1"/>
                </a:solidFill>
              </a:rPr>
              <a:t>эксплуатационная надежность передающих цифровых комплексов. Поэтому возможны перерывы в эфирной трансляции пакетов цифровых телеканалов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Ввод в эксплуатацию сети 1МХ ноябрь 2016 года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Сети 2 МХ – 2018 год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15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64096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A227B-F3D2-4EEE-8F32-28198243C360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«цифры»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4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 федеральных мультиплексов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556792"/>
            <a:ext cx="8964488" cy="419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3491880" y="5554775"/>
            <a:ext cx="1800200" cy="1142776"/>
          </a:xfrm>
          <a:prstGeom prst="wedgeRectCallout">
            <a:avLst>
              <a:gd name="adj1" fmla="val -34926"/>
              <a:gd name="adj2" fmla="val -88558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/>
                </a:solidFill>
              </a:rPr>
              <a:t>+ радиоканалы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Вести ФМ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Маяк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Радио России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Как </a:t>
            </a:r>
            <a:r>
              <a:rPr lang="ru-RU" dirty="0" smtClean="0">
                <a:solidFill>
                  <a:schemeClr val="bg1"/>
                </a:solidFill>
              </a:rPr>
              <a:t>подключиться?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Подключение оборудования для просмотра цифрового эфирного телевидения не занимает много времени и не требует специальных навыков и знаний.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приема ЦЭТВ на новом телевизоре, который поддерживает стандарт DVB-T2, нужна лишь антенна ДМВ диапазона. Для старого аналогового телевизора, кроме антенны, нужна еще специальная приставка (</a:t>
            </a:r>
            <a:r>
              <a:rPr lang="ru-RU" dirty="0" err="1">
                <a:solidFill>
                  <a:schemeClr val="bg1"/>
                </a:solidFill>
              </a:rPr>
              <a:t>SetTopBox</a:t>
            </a:r>
            <a:r>
              <a:rPr lang="ru-RU" dirty="0">
                <a:solidFill>
                  <a:schemeClr val="bg1"/>
                </a:solidFill>
              </a:rPr>
              <a:t>, STB, или просто «цифровая приставка»).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1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КАКОЕ ОБОРУДОВАНИЕ НЕОБХОДИМО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Антенна ДМВ диапазона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>
                <a:solidFill>
                  <a:schemeClr val="bg1"/>
                </a:solidFill>
              </a:rPr>
              <a:t>коллективная или индивидуальная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Если </a:t>
            </a:r>
            <a:r>
              <a:rPr lang="ru-RU" sz="2800" dirty="0">
                <a:solidFill>
                  <a:schemeClr val="bg1"/>
                </a:solidFill>
              </a:rPr>
              <a:t>вы не подключены к коллективной ДМВ антенне, то вам необходимо приобрести индивидуальную, которая может быть комнатной или наружной. В непосредственной близости от телебашни используйте комнатную антенну, на значительном удалении от передающего телецентра – наружную антенну с усилителем, разместив ее на максимально возможной высоте.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Приёмные антенны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 descr="http://rtrs.ru/files/81/26/8126c4af9540c328245f2ef71e291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377862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3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КАКОЕ ОБОРУДОВАНИЕ НЕОБХОДИМО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Телевизор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Если </a:t>
            </a:r>
            <a:r>
              <a:rPr lang="ru-RU" sz="2800" dirty="0">
                <a:solidFill>
                  <a:schemeClr val="bg1"/>
                </a:solidFill>
              </a:rPr>
              <a:t>у вас цифровой </a:t>
            </a:r>
            <a:r>
              <a:rPr lang="ru-RU" sz="2800" dirty="0" smtClean="0">
                <a:solidFill>
                  <a:schemeClr val="bg1"/>
                </a:solidFill>
              </a:rPr>
              <a:t>телевизор с тюнером </a:t>
            </a:r>
            <a:r>
              <a:rPr lang="en-US" sz="2800" dirty="0" smtClean="0">
                <a:solidFill>
                  <a:schemeClr val="bg1"/>
                </a:solidFill>
              </a:rPr>
              <a:t>DVB-T2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>
                <a:solidFill>
                  <a:schemeClr val="bg1"/>
                </a:solidFill>
              </a:rPr>
              <a:t>то никакого дополнительного оборудования не потребуется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см. схему А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Если </a:t>
            </a:r>
            <a:r>
              <a:rPr lang="ru-RU" sz="2800" dirty="0">
                <a:solidFill>
                  <a:schemeClr val="bg1"/>
                </a:solidFill>
              </a:rPr>
              <a:t>у Вас аналоговый телевизор, то необходимо </a:t>
            </a:r>
            <a:r>
              <a:rPr lang="ru-RU" sz="2800" dirty="0" smtClean="0">
                <a:solidFill>
                  <a:schemeClr val="bg1"/>
                </a:solidFill>
              </a:rPr>
              <a:t>применить </a:t>
            </a:r>
            <a:r>
              <a:rPr lang="ru-RU" sz="2800" dirty="0">
                <a:solidFill>
                  <a:schemeClr val="bg1"/>
                </a:solidFill>
              </a:rPr>
              <a:t>цифровую приставку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см. схему Б).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8</a:t>
            </a:fld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218"/>
            <a:ext cx="6858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0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Цифровые приставки и телевизоры  стандарта DVB-T не принимают  новый стандарт DVB-T2!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Убедительно </a:t>
            </a:r>
            <a:r>
              <a:rPr lang="ru-RU" sz="2800" b="1" dirty="0">
                <a:solidFill>
                  <a:srgbClr val="FF0000"/>
                </a:solidFill>
              </a:rPr>
              <a:t>просим вас быть бдительными и приобретать телевизоры и цифровые приставки, поддерживающие стандарт DVB-T2!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315-F98B-4E24-BCFA-9F175EA1C0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56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294</Words>
  <Application>Microsoft Office PowerPoint</Application>
  <PresentationFormat>Экран (4:3)</PresentationFormat>
  <Paragraphs>72</Paragraphs>
  <Slides>17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Способы подключения домохозяйств к эфирному цифровому телевизионному и радиовещанию.  Приёмное оборудование.</vt:lpstr>
      <vt:lpstr>Преимущества «цифры»</vt:lpstr>
      <vt:lpstr>Состав федеральных мультиплексов</vt:lpstr>
      <vt:lpstr>Как подключиться?</vt:lpstr>
      <vt:lpstr>КАКОЕ ОБОРУДОВАНИЕ НЕОБХОДИМО</vt:lpstr>
      <vt:lpstr>Приёмные антенны</vt:lpstr>
      <vt:lpstr>КАКОЕ ОБОРУДОВАНИЕ НЕОБХОДИМО</vt:lpstr>
      <vt:lpstr>Презентация PowerPoint</vt:lpstr>
      <vt:lpstr>ВНИМАНИЕ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подключения домохозяйств к «цифре»</vt:lpstr>
      <vt:lpstr>Презентация PowerPoint</vt:lpstr>
      <vt:lpstr>ПРЕДУПРЕЖДЕНИЕ</vt:lpstr>
      <vt:lpstr>Презентация PowerPoint</vt:lpstr>
    </vt:vector>
  </TitlesOfParts>
  <Company>ФГУП "РТРС" филиал "Кемеровский ОРТПЦ"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сети цифрового эфирного телерадиовещания на территории Кемеровской области</dc:title>
  <dc:creator>Попов</dc:creator>
  <cp:lastModifiedBy>AdminA</cp:lastModifiedBy>
  <cp:revision>156</cp:revision>
  <cp:lastPrinted>2016-04-20T03:08:35Z</cp:lastPrinted>
  <dcterms:created xsi:type="dcterms:W3CDTF">2013-08-09T04:33:03Z</dcterms:created>
  <dcterms:modified xsi:type="dcterms:W3CDTF">2016-08-22T10:19:47Z</dcterms:modified>
</cp:coreProperties>
</file>