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ags/tag20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871" r:id="rId2"/>
    <p:sldMasterId id="2147483934" r:id="rId3"/>
    <p:sldMasterId id="2147483973" r:id="rId4"/>
    <p:sldMasterId id="2147483978" r:id="rId5"/>
    <p:sldMasterId id="2147483983" r:id="rId6"/>
    <p:sldMasterId id="2147483988" r:id="rId7"/>
    <p:sldMasterId id="2147484008" r:id="rId8"/>
    <p:sldMasterId id="2147484013" r:id="rId9"/>
    <p:sldMasterId id="2147484083" r:id="rId10"/>
    <p:sldMasterId id="2147484172" r:id="rId11"/>
  </p:sldMasterIdLst>
  <p:notesMasterIdLst>
    <p:notesMasterId r:id="rId13"/>
  </p:notesMasterIdLst>
  <p:handoutMasterIdLst>
    <p:handoutMasterId r:id="rId14"/>
  </p:handoutMasterIdLst>
  <p:sldIdLst>
    <p:sldId id="257" r:id="rId12"/>
  </p:sldIdLst>
  <p:sldSz cx="9906000" cy="6858000" type="A4"/>
  <p:notesSz cx="6735763" cy="9866313"/>
  <p:defaultTextStyle>
    <a:defPPr>
      <a:defRPr lang="ru-RU"/>
    </a:defPPr>
    <a:lvl1pPr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77838" indent="-20638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263" indent="-42863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688" indent="-65088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4525" indent="-85725" algn="l" defTabSz="9572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6B531"/>
    <a:srgbClr val="D9D9D9"/>
    <a:srgbClr val="537F23"/>
    <a:srgbClr val="131008"/>
    <a:srgbClr val="7D71A3"/>
    <a:srgbClr val="52B9E1"/>
    <a:srgbClr val="467DB5"/>
    <a:srgbClr val="955F9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6" autoAdjust="0"/>
    <p:restoredTop sz="94434" autoAdjust="0"/>
  </p:normalViewPr>
  <p:slideViewPr>
    <p:cSldViewPr>
      <p:cViewPr>
        <p:scale>
          <a:sx n="91" d="100"/>
          <a:sy n="91" d="100"/>
        </p:scale>
        <p:origin x="-48" y="1036"/>
      </p:cViewPr>
      <p:guideLst>
        <p:guide orient="horz" pos="4190"/>
        <p:guide orient="horz" pos="2332"/>
        <p:guide pos="337"/>
        <p:guide pos="3120"/>
        <p:guide pos="4033"/>
        <p:guide pos="2468"/>
        <p:guide pos="3293"/>
        <p:guide pos="5932"/>
        <p:guide pos="5859"/>
        <p:guide pos="2802"/>
      </p:guideLst>
    </p:cSldViewPr>
  </p:slideViewPr>
  <p:outlineViewPr>
    <p:cViewPr>
      <p:scale>
        <a:sx n="33" d="100"/>
        <a:sy n="33" d="100"/>
      </p:scale>
      <p:origin x="0" y="3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BFA4F6-93DC-49C0-BE9C-620ACB36CB12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1F5FC3-6582-4A63-862C-0083137B8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208872-2166-4891-BFD6-475C666D0DAF}" type="datetimeFigureOut">
              <a:rPr lang="ru-RU"/>
              <a:pPr>
                <a:defRPr/>
              </a:pPr>
              <a:t>26.02.2021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1704D6-35A0-46D7-8FB3-1A85F532DD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731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563" algn="l" defTabSz="8731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3125" algn="l" defTabSz="8731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688" algn="l" defTabSz="8731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7838" algn="l" defTabSz="87312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5416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6pPr>
    <a:lvl7pPr marL="2622499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7pPr>
    <a:lvl8pPr marL="3059582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8pPr>
    <a:lvl9pPr marL="3496666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  <a:defRPr/>
            </a:pPr>
            <a:fld id="{4E104B23-CB1F-45E9-B3A9-CD8717D60E96}" type="slidenum">
              <a:rPr lang="ru-RU" altLang="ru-RU">
                <a:cs typeface="Arial" charset="0"/>
              </a:rPr>
              <a:pPr defTabSz="95726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>
              <a:cs typeface="Arial" charset="0"/>
            </a:endParaRPr>
          </a:p>
        </p:txBody>
      </p:sp>
      <p:sp>
        <p:nvSpPr>
          <p:cNvPr id="367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12763" y="568325"/>
            <a:ext cx="5773737" cy="3998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4883150"/>
            <a:ext cx="5789612" cy="176213"/>
          </a:xfrm>
        </p:spPr>
        <p:txBody>
          <a:bodyPr lIns="0" tIns="0" rIns="0" bIns="0">
            <a:spAutoFit/>
          </a:bodyPr>
          <a:lstStyle/>
          <a:p>
            <a:pPr defTabSz="8886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147"/>
          </a:p>
        </p:txBody>
      </p:sp>
      <p:sp>
        <p:nvSpPr>
          <p:cNvPr id="367620" name="Номер слайда 3"/>
          <p:cNvSpPr txBox="1">
            <a:spLocks noGrp="1"/>
          </p:cNvSpPr>
          <p:nvPr/>
        </p:nvSpPr>
        <p:spPr bwMode="auto">
          <a:xfrm>
            <a:off x="6064250" y="8723313"/>
            <a:ext cx="5397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/>
            <a:fld id="{3ABDC68A-E679-4434-8827-3CDFDA55B95A}" type="slidenum">
              <a:rPr lang="ru-RU" altLang="ru-RU" sz="1200">
                <a:solidFill>
                  <a:srgbClr val="000000"/>
                </a:solidFill>
              </a:rPr>
              <a:pPr algn="r"/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8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0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5.bin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.bin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8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9.bin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2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3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4.bin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17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7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8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5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2952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56" y="3284541"/>
            <a:ext cx="4055268" cy="649287"/>
          </a:xfrm>
          <a:ln/>
        </p:spPr>
        <p:txBody>
          <a:bodyPr anchor="ctr"/>
          <a:lstStyle>
            <a:lvl1pPr marL="0" indent="0">
              <a:buFontTx/>
              <a:buNone/>
              <a:defRPr sz="1429" b="1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D276488E-2E1B-4C64-9B8E-3BDC1A927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8" y="1124744"/>
            <a:ext cx="2280443" cy="5184576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1124744"/>
            <a:ext cx="6681390" cy="5184576"/>
          </a:xfrm>
        </p:spPr>
        <p:txBody>
          <a:bodyPr vert="eaVert"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AE4AF09B-7F1A-4922-B6E1-B1311A4B58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3822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1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52" b="1" dirty="0">
                <a:solidFill>
                  <a:srgbClr val="414142"/>
                </a:solidFill>
                <a:latin typeface="Microsoft Sans Serif"/>
                <a:cs typeface="Microsoft Sans Serif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541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57" dirty="0">
              <a:solidFill>
                <a:srgbClr val="414142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2992438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1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2" dirty="0">
                <a:solidFill>
                  <a:srgbClr val="414142"/>
                </a:solidFill>
                <a:latin typeface="Microsoft Sans Serif"/>
                <a:cs typeface="Microsoft Sans Serif"/>
              </a:rPr>
              <a:t>Last Modified 25.04.2014 19:06 Russian Standard Time</a:t>
            </a:r>
            <a:endParaRPr lang="ru-RU" sz="952" dirty="0">
              <a:solidFill>
                <a:srgbClr val="414142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655888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1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2" dirty="0">
                <a:solidFill>
                  <a:srgbClr val="414142"/>
                </a:solidFill>
                <a:latin typeface="Microsoft Sans Serif"/>
                <a:cs typeface="Microsoft Sans Serif"/>
              </a:rPr>
              <a:t>Printed 24.04.2014 20:59 Russian Standard Time</a:t>
            </a:r>
            <a:endParaRPr lang="ru-RU" sz="952" dirty="0">
              <a:solidFill>
                <a:srgbClr val="414142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0" y="0"/>
            <a:ext cx="9902825" cy="6859588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41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29" dirty="0">
                  <a:solidFill>
                    <a:srgbClr val="414142"/>
                  </a:solidFill>
                  <a:latin typeface="Microsoft Sans Serif"/>
                  <a:cs typeface="Microsoft Sans Serif"/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41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29" dirty="0">
                  <a:solidFill>
                    <a:srgbClr val="414142"/>
                  </a:solidFill>
                  <a:latin typeface="Microsoft Sans Serif"/>
                  <a:cs typeface="Microsoft Sans Serif"/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05"/>
              <a:ext cx="322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0" anchor="b">
              <a:spAutoFit/>
            </a:bodyPr>
            <a:lstStyle/>
            <a:p>
              <a:pPr defTabSz="856906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57" dirty="0">
                  <a:solidFill>
                    <a:srgbClr val="414142"/>
                  </a:solidFill>
                  <a:latin typeface="+mn-lt"/>
                  <a:cs typeface="Microsoft Sans Serif"/>
                </a:rPr>
                <a:t>КОНФИДЕНЦИАЛЬНАЯ ИНФОРМАЦИЯ, СОБСТВЕННОСТЬ McKINSEY &amp; COMPANY</a:t>
              </a:r>
            </a:p>
            <a:p>
              <a:pPr defTabSz="856906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57" dirty="0">
                  <a:solidFill>
                    <a:srgbClr val="414142"/>
                  </a:solidFill>
                  <a:latin typeface="+mn-lt"/>
                  <a:cs typeface="Microsoft Sans Serif"/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</p:grpSp>
      <p:pic>
        <p:nvPicPr>
          <p:cNvPr id="15" name="TitleBottomBarBW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/>
          <a:srcRect r="82095"/>
          <a:stretch>
            <a:fillRect/>
          </a:stretch>
        </p:blipFill>
        <p:spPr bwMode="auto">
          <a:xfrm>
            <a:off x="6902450" y="1196975"/>
            <a:ext cx="116998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22"/>
          <p:cNvGrpSpPr>
            <a:grpSpLocks/>
          </p:cNvGrpSpPr>
          <p:nvPr userDrawn="1"/>
        </p:nvGrpSpPr>
        <p:grpSpPr bwMode="auto">
          <a:xfrm>
            <a:off x="0" y="0"/>
            <a:ext cx="9906000" cy="981075"/>
            <a:chOff x="0" y="2505596"/>
            <a:chExt cx="6696744" cy="1707025"/>
          </a:xfrm>
        </p:grpSpPr>
        <p:sp>
          <p:nvSpPr>
            <p:cNvPr id="19" name="Rectangle 23"/>
            <p:cNvSpPr/>
            <p:nvPr userDrawn="1"/>
          </p:nvSpPr>
          <p:spPr>
            <a:xfrm>
              <a:off x="0" y="3635327"/>
              <a:ext cx="6696744" cy="57729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  <p:sp>
          <p:nvSpPr>
            <p:cNvPr id="20" name="Rectangle 24"/>
            <p:cNvSpPr/>
            <p:nvPr userDrawn="1"/>
          </p:nvSpPr>
          <p:spPr>
            <a:xfrm>
              <a:off x="0" y="3069080"/>
              <a:ext cx="6696744" cy="577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3E87BD"/>
                </a:solidFill>
                <a:cs typeface="Microsoft Sans Serif"/>
              </a:endParaRPr>
            </a:p>
          </p:txBody>
        </p:sp>
        <p:sp>
          <p:nvSpPr>
            <p:cNvPr id="21" name="Rectangle 25"/>
            <p:cNvSpPr/>
            <p:nvPr userDrawn="1"/>
          </p:nvSpPr>
          <p:spPr>
            <a:xfrm>
              <a:off x="0" y="2505596"/>
              <a:ext cx="6696744" cy="5772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</p:grpSp>
      <p:pic>
        <p:nvPicPr>
          <p:cNvPr id="22" name="Picture 2" descr="kar-word-logo1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981075"/>
            <a:ext cx="3236913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08584" y="3175999"/>
            <a:ext cx="5455758" cy="502445"/>
          </a:xfrm>
          <a:prstGeom prst="rect">
            <a:avLst/>
          </a:prstGeom>
        </p:spPr>
        <p:txBody>
          <a:bodyPr/>
          <a:lstStyle>
            <a:lvl1pPr>
              <a:defRPr sz="3429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Click to edit Master title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08584" y="3945699"/>
            <a:ext cx="5455758" cy="241926"/>
          </a:xfrm>
        </p:spPr>
        <p:txBody>
          <a:bodyPr>
            <a:spAutoFit/>
          </a:bodyPr>
          <a:lstStyle>
            <a:lvl1pPr marL="0" indent="0">
              <a:buNone/>
              <a:defRPr sz="1429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9B9391C3-7056-4E73-8EFC-F806E6D114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34954" y="1576919"/>
            <a:ext cx="8600216" cy="4581071"/>
          </a:xfrm>
        </p:spPr>
        <p:txBody>
          <a:bodyPr/>
          <a:lstStyle>
            <a:lvl1pPr>
              <a:defRPr b="1"/>
            </a:lvl1pPr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7A29337F-21C7-4160-93B0-BEDFC96F41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34955" y="1576918"/>
            <a:ext cx="8531729" cy="4458607"/>
          </a:xfrm>
        </p:spPr>
        <p:txBody>
          <a:bodyPr/>
          <a:lstStyle>
            <a:lvl1pPr>
              <a:defRPr b="1" baseline="0">
                <a:solidFill>
                  <a:schemeClr val="accent3"/>
                </a:solidFill>
              </a:defRPr>
            </a:lvl1pPr>
            <a:lvl2pPr marL="4536" indent="0">
              <a:spcBef>
                <a:spcPts val="571"/>
              </a:spcBef>
              <a:buFontTx/>
              <a:buNone/>
              <a:defRPr baseline="0"/>
            </a:lvl2pPr>
            <a:lvl3pPr marL="774061" indent="-237359" defTabSz="514026">
              <a:buClr>
                <a:schemeClr val="accent3"/>
              </a:buClr>
              <a:buSzPct val="130000"/>
              <a:buFont typeface="Wingdings" pitchFamily="2" charset="2"/>
              <a:buChar char="§"/>
              <a:defRPr sz="1905" baseline="0">
                <a:solidFill>
                  <a:schemeClr val="tx1"/>
                </a:solidFill>
                <a:latin typeface="Microsoft Sans Serif"/>
                <a:cs typeface="Microsoft Sans Serif"/>
              </a:defRPr>
            </a:lvl3pPr>
            <a:lvl4pPr marL="1197375" indent="-237359">
              <a:spcBef>
                <a:spcPts val="571"/>
              </a:spcBef>
              <a:buClr>
                <a:schemeClr val="accent3"/>
              </a:buClr>
              <a:buFont typeface="Arial" pitchFamily="34" charset="0"/>
              <a:buChar char="•"/>
              <a:defRPr sz="1714" baseline="0">
                <a:latin typeface="Microsoft Sans Serif"/>
                <a:cs typeface="Microsoft Sans Serif"/>
              </a:defRPr>
            </a:lvl4pPr>
            <a:lvl5pPr marL="1794552" indent="-326557">
              <a:spcBef>
                <a:spcPts val="0"/>
              </a:spcBef>
              <a:buFont typeface="Calibri" pitchFamily="34" charset="0"/>
              <a:buChar char="–"/>
              <a:defRPr sz="1524" baseline="0"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7A1ECADD-ADF5-4A34-9489-A04831A32B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уме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634953" y="1576918"/>
            <a:ext cx="8600216" cy="4581071"/>
          </a:xfrm>
        </p:spPr>
        <p:txBody>
          <a:bodyPr/>
          <a:lstStyle>
            <a:lvl1pPr>
              <a:defRPr b="1"/>
            </a:lvl1pPr>
            <a:lvl2pPr marL="912487" indent="-435410">
              <a:buFont typeface="+mj-lt"/>
              <a:buAutoNum type="arabicPeriod"/>
              <a:defRPr/>
            </a:lvl2pPr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F551D40B-6908-49DB-8DAB-BA5EF21B37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нуме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34955" y="1576918"/>
            <a:ext cx="8531729" cy="4458607"/>
          </a:xfrm>
        </p:spPr>
        <p:txBody>
          <a:bodyPr/>
          <a:lstStyle>
            <a:lvl1pPr>
              <a:defRPr b="1" baseline="0">
                <a:solidFill>
                  <a:schemeClr val="accent3"/>
                </a:solidFill>
              </a:defRPr>
            </a:lvl1pPr>
            <a:lvl2pPr marL="4536" indent="0">
              <a:spcBef>
                <a:spcPts val="571"/>
              </a:spcBef>
              <a:buFontTx/>
              <a:buNone/>
              <a:defRPr baseline="0"/>
            </a:lvl2pPr>
            <a:lvl3pPr marL="972111" indent="-435410" defTabSz="514026">
              <a:buClr>
                <a:schemeClr val="accent3"/>
              </a:buClr>
              <a:buSzPct val="130000"/>
              <a:buFont typeface="+mj-lt"/>
              <a:buAutoNum type="arabicPeriod"/>
              <a:defRPr sz="1905" baseline="0">
                <a:latin typeface="Microsoft Sans Serif"/>
                <a:cs typeface="Microsoft Sans Serif"/>
              </a:defRPr>
            </a:lvl3pPr>
            <a:lvl4pPr marL="1286573" indent="-326557">
              <a:spcBef>
                <a:spcPts val="571"/>
              </a:spcBef>
              <a:buClr>
                <a:schemeClr val="accent3"/>
              </a:buClr>
              <a:buFont typeface="+mj-lt"/>
              <a:buAutoNum type="alphaLcParenR"/>
              <a:defRPr sz="1714" baseline="0">
                <a:latin typeface="Microsoft Sans Serif"/>
                <a:cs typeface="Microsoft Sans Serif"/>
              </a:defRPr>
            </a:lvl4pPr>
            <a:lvl5pPr marL="1794552" indent="-326557">
              <a:spcBef>
                <a:spcPts val="0"/>
              </a:spcBef>
              <a:buFont typeface="Calibri" pitchFamily="34" charset="0"/>
              <a:buChar char="–"/>
              <a:defRPr sz="1524" baseline="0"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0243D9DB-10BC-4844-8D49-6F7F0CF724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ой слайд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0" tIns="43540" rIns="87080" bIns="43540" anchor="ctr"/>
          <a:lstStyle/>
          <a:p>
            <a:pPr algn="ctr"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FFFFFF"/>
              </a:solidFill>
              <a:cs typeface="Microsoft Sans Serif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A1D73926-0C85-4EC7-AE63-0F660A20CC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0" tIns="43540" rIns="87080" bIns="43540" anchor="ctr"/>
          <a:lstStyle/>
          <a:p>
            <a:pPr algn="ctr"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FFFFFF"/>
              </a:solidFill>
              <a:cs typeface="Microsoft Sans Serif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solidFill>
                  <a:srgbClr val="FFFFFF"/>
                </a:solidFill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E0BFEF6D-B9B0-424C-A837-F55CA6902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73F80324-C8D2-453A-9A11-C974F83625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5"/>
          <p:cNvSpPr>
            <a:spLocks/>
          </p:cNvSpPr>
          <p:nvPr userDrawn="1"/>
        </p:nvSpPr>
        <p:spPr bwMode="auto">
          <a:xfrm flipV="1">
            <a:off x="592138" y="1631950"/>
            <a:ext cx="1795462" cy="166688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/>
          </a:extLst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sp>
        <p:nvSpPr>
          <p:cNvPr id="8" name="Freeform 146"/>
          <p:cNvSpPr>
            <a:spLocks/>
          </p:cNvSpPr>
          <p:nvPr userDrawn="1"/>
        </p:nvSpPr>
        <p:spPr bwMode="auto">
          <a:xfrm flipV="1">
            <a:off x="592138" y="3651250"/>
            <a:ext cx="1795462" cy="160338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/>
          </a:extLst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sp>
        <p:nvSpPr>
          <p:cNvPr id="9" name="Freeform 145"/>
          <p:cNvSpPr>
            <a:spLocks/>
          </p:cNvSpPr>
          <p:nvPr userDrawn="1"/>
        </p:nvSpPr>
        <p:spPr bwMode="auto">
          <a:xfrm flipV="1">
            <a:off x="5548313" y="1631950"/>
            <a:ext cx="1795462" cy="166688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/>
          </a:extLst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sp>
        <p:nvSpPr>
          <p:cNvPr id="10" name="Freeform 146"/>
          <p:cNvSpPr>
            <a:spLocks/>
          </p:cNvSpPr>
          <p:nvPr userDrawn="1"/>
        </p:nvSpPr>
        <p:spPr bwMode="auto">
          <a:xfrm flipV="1">
            <a:off x="5548313" y="3651250"/>
            <a:ext cx="1795462" cy="160338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/>
          </a:extLst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grpSp>
        <p:nvGrpSpPr>
          <p:cNvPr id="11" name="Группа 14"/>
          <p:cNvGrpSpPr>
            <a:grpSpLocks/>
          </p:cNvGrpSpPr>
          <p:nvPr userDrawn="1"/>
        </p:nvGrpSpPr>
        <p:grpSpPr bwMode="auto">
          <a:xfrm>
            <a:off x="7321550" y="6319838"/>
            <a:ext cx="1260475" cy="287337"/>
            <a:chOff x="7637420" y="6635252"/>
            <a:chExt cx="1313748" cy="303026"/>
          </a:xfrm>
        </p:grpSpPr>
        <p:sp>
          <p:nvSpPr>
            <p:cNvPr id="12" name="Freeform 287"/>
            <p:cNvSpPr>
              <a:spLocks/>
            </p:cNvSpPr>
            <p:nvPr/>
          </p:nvSpPr>
          <p:spPr bwMode="auto">
            <a:xfrm>
              <a:off x="7637420" y="6700544"/>
              <a:ext cx="201861" cy="174115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4" name="Freeform 288"/>
            <p:cNvSpPr>
              <a:spLocks/>
            </p:cNvSpPr>
            <p:nvPr/>
          </p:nvSpPr>
          <p:spPr bwMode="auto">
            <a:xfrm>
              <a:off x="7860791" y="6700544"/>
              <a:ext cx="201861" cy="174115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5" name="Freeform 289"/>
            <p:cNvSpPr>
              <a:spLocks/>
            </p:cNvSpPr>
            <p:nvPr/>
          </p:nvSpPr>
          <p:spPr bwMode="auto">
            <a:xfrm>
              <a:off x="8084161" y="6700544"/>
              <a:ext cx="196897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6" name="Freeform 290"/>
            <p:cNvSpPr>
              <a:spLocks/>
            </p:cNvSpPr>
            <p:nvPr/>
          </p:nvSpPr>
          <p:spPr bwMode="auto">
            <a:xfrm>
              <a:off x="8307531" y="6700544"/>
              <a:ext cx="196896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7" name="Freeform 291"/>
            <p:cNvSpPr>
              <a:spLocks/>
            </p:cNvSpPr>
            <p:nvPr/>
          </p:nvSpPr>
          <p:spPr bwMode="auto">
            <a:xfrm>
              <a:off x="8754272" y="6700544"/>
              <a:ext cx="196896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1" name="Freeform 292"/>
            <p:cNvSpPr>
              <a:spLocks/>
            </p:cNvSpPr>
            <p:nvPr/>
          </p:nvSpPr>
          <p:spPr bwMode="auto">
            <a:xfrm>
              <a:off x="8530901" y="6700544"/>
              <a:ext cx="196897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2" name="Freeform 293"/>
            <p:cNvSpPr>
              <a:spLocks/>
            </p:cNvSpPr>
            <p:nvPr/>
          </p:nvSpPr>
          <p:spPr bwMode="auto">
            <a:xfrm>
              <a:off x="786079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3" name="Freeform 294"/>
            <p:cNvSpPr>
              <a:spLocks/>
            </p:cNvSpPr>
            <p:nvPr/>
          </p:nvSpPr>
          <p:spPr bwMode="auto">
            <a:xfrm>
              <a:off x="808416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4" name="Freeform 295"/>
            <p:cNvSpPr>
              <a:spLocks/>
            </p:cNvSpPr>
            <p:nvPr/>
          </p:nvSpPr>
          <p:spPr bwMode="auto">
            <a:xfrm>
              <a:off x="830753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5" name="Freeform 296"/>
            <p:cNvSpPr>
              <a:spLocks/>
            </p:cNvSpPr>
            <p:nvPr/>
          </p:nvSpPr>
          <p:spPr bwMode="auto">
            <a:xfrm>
              <a:off x="8530901" y="6906469"/>
              <a:ext cx="196897" cy="31809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6" name="Freeform 297"/>
            <p:cNvSpPr>
              <a:spLocks/>
            </p:cNvSpPr>
            <p:nvPr/>
          </p:nvSpPr>
          <p:spPr bwMode="auto">
            <a:xfrm>
              <a:off x="8754272" y="6906469"/>
              <a:ext cx="196896" cy="31809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7" name="Freeform 298"/>
            <p:cNvSpPr>
              <a:spLocks/>
            </p:cNvSpPr>
            <p:nvPr/>
          </p:nvSpPr>
          <p:spPr bwMode="auto">
            <a:xfrm>
              <a:off x="7637420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8" name="Freeform 299"/>
            <p:cNvSpPr>
              <a:spLocks/>
            </p:cNvSpPr>
            <p:nvPr/>
          </p:nvSpPr>
          <p:spPr bwMode="auto">
            <a:xfrm>
              <a:off x="786079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9" name="Freeform 300"/>
            <p:cNvSpPr>
              <a:spLocks/>
            </p:cNvSpPr>
            <p:nvPr/>
          </p:nvSpPr>
          <p:spPr bwMode="auto">
            <a:xfrm>
              <a:off x="808416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30" name="Freeform 301"/>
            <p:cNvSpPr>
              <a:spLocks/>
            </p:cNvSpPr>
            <p:nvPr/>
          </p:nvSpPr>
          <p:spPr bwMode="auto">
            <a:xfrm>
              <a:off x="830753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31" name="Freeform 302"/>
            <p:cNvSpPr>
              <a:spLocks/>
            </p:cNvSpPr>
            <p:nvPr/>
          </p:nvSpPr>
          <p:spPr bwMode="auto">
            <a:xfrm>
              <a:off x="8530901" y="6635252"/>
              <a:ext cx="196897" cy="33484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32" name="Freeform 303"/>
            <p:cNvSpPr>
              <a:spLocks/>
            </p:cNvSpPr>
            <p:nvPr/>
          </p:nvSpPr>
          <p:spPr bwMode="auto">
            <a:xfrm>
              <a:off x="8754272" y="6635252"/>
              <a:ext cx="196896" cy="33484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33" name="Freeform 304"/>
            <p:cNvSpPr>
              <a:spLocks/>
            </p:cNvSpPr>
            <p:nvPr/>
          </p:nvSpPr>
          <p:spPr bwMode="auto">
            <a:xfrm>
              <a:off x="7637420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2"/>
          </p:nvPr>
        </p:nvSpPr>
        <p:spPr>
          <a:xfrm>
            <a:off x="581082" y="3949080"/>
            <a:ext cx="3796343" cy="2180356"/>
          </a:xfr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3"/>
          </p:nvPr>
        </p:nvSpPr>
        <p:spPr>
          <a:xfrm>
            <a:off x="5519712" y="3949080"/>
            <a:ext cx="3796343" cy="2180356"/>
          </a:xfr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3" name="Рисунок 22"/>
          <p:cNvSpPr>
            <a:spLocks noGrp="1"/>
          </p:cNvSpPr>
          <p:nvPr>
            <p:ph type="pic" sz="quarter" idx="16"/>
          </p:nvPr>
        </p:nvSpPr>
        <p:spPr>
          <a:xfrm>
            <a:off x="592428" y="1936062"/>
            <a:ext cx="1785180" cy="15773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0" name="Рисунок 22"/>
          <p:cNvSpPr>
            <a:spLocks noGrp="1"/>
          </p:cNvSpPr>
          <p:nvPr>
            <p:ph type="pic" sz="quarter" idx="17"/>
          </p:nvPr>
        </p:nvSpPr>
        <p:spPr>
          <a:xfrm>
            <a:off x="5548369" y="1936062"/>
            <a:ext cx="1785180" cy="15773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34" name="Нижний колонтитул 2"/>
          <p:cNvSpPr>
            <a:spLocks noGrp="1"/>
          </p:cNvSpPr>
          <p:nvPr>
            <p:ph type="ftr" sz="quarter" idx="18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D6FBAC5E-B135-422B-A07A-D2A327ADCF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5"/>
          <p:cNvSpPr>
            <a:spLocks/>
          </p:cNvSpPr>
          <p:nvPr userDrawn="1"/>
        </p:nvSpPr>
        <p:spPr bwMode="auto">
          <a:xfrm flipV="1">
            <a:off x="5656263" y="1582738"/>
            <a:ext cx="3660775" cy="338137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/>
          </a:extLst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sp>
        <p:nvSpPr>
          <p:cNvPr id="6" name="Freeform 146"/>
          <p:cNvSpPr>
            <a:spLocks/>
          </p:cNvSpPr>
          <p:nvPr userDrawn="1"/>
        </p:nvSpPr>
        <p:spPr bwMode="auto">
          <a:xfrm flipV="1">
            <a:off x="5656263" y="5697538"/>
            <a:ext cx="3660775" cy="327025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/>
          </a:extLst>
        </p:spPr>
        <p:txBody>
          <a:bodyPr lIns="93175" tIns="46587" rIns="93175" bIns="46587"/>
          <a:lstStyle/>
          <a:p>
            <a:pPr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21" dirty="0">
              <a:solidFill>
                <a:srgbClr val="414142"/>
              </a:solidFill>
              <a:latin typeface="+mn-lt"/>
              <a:cs typeface="Microsoft Sans Serif"/>
            </a:endParaRPr>
          </a:p>
        </p:txBody>
      </p:sp>
      <p:grpSp>
        <p:nvGrpSpPr>
          <p:cNvPr id="7" name="Группа 8"/>
          <p:cNvGrpSpPr>
            <a:grpSpLocks/>
          </p:cNvGrpSpPr>
          <p:nvPr userDrawn="1"/>
        </p:nvGrpSpPr>
        <p:grpSpPr bwMode="auto">
          <a:xfrm>
            <a:off x="7321550" y="6319838"/>
            <a:ext cx="1260475" cy="287337"/>
            <a:chOff x="7637420" y="6635252"/>
            <a:chExt cx="1313748" cy="303026"/>
          </a:xfrm>
        </p:grpSpPr>
        <p:sp>
          <p:nvSpPr>
            <p:cNvPr id="8" name="Freeform 287"/>
            <p:cNvSpPr>
              <a:spLocks/>
            </p:cNvSpPr>
            <p:nvPr/>
          </p:nvSpPr>
          <p:spPr bwMode="auto">
            <a:xfrm>
              <a:off x="7637420" y="6700544"/>
              <a:ext cx="201861" cy="174115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9" name="Freeform 288"/>
            <p:cNvSpPr>
              <a:spLocks/>
            </p:cNvSpPr>
            <p:nvPr/>
          </p:nvSpPr>
          <p:spPr bwMode="auto">
            <a:xfrm>
              <a:off x="7860791" y="6700544"/>
              <a:ext cx="201861" cy="174115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1" name="Freeform 289"/>
            <p:cNvSpPr>
              <a:spLocks/>
            </p:cNvSpPr>
            <p:nvPr/>
          </p:nvSpPr>
          <p:spPr bwMode="auto">
            <a:xfrm>
              <a:off x="8084161" y="6700544"/>
              <a:ext cx="196897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2" name="Freeform 290"/>
            <p:cNvSpPr>
              <a:spLocks/>
            </p:cNvSpPr>
            <p:nvPr/>
          </p:nvSpPr>
          <p:spPr bwMode="auto">
            <a:xfrm>
              <a:off x="8307531" y="6700544"/>
              <a:ext cx="196896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3" name="Freeform 291"/>
            <p:cNvSpPr>
              <a:spLocks/>
            </p:cNvSpPr>
            <p:nvPr/>
          </p:nvSpPr>
          <p:spPr bwMode="auto">
            <a:xfrm>
              <a:off x="8754272" y="6700544"/>
              <a:ext cx="196896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4" name="Freeform 292"/>
            <p:cNvSpPr>
              <a:spLocks/>
            </p:cNvSpPr>
            <p:nvPr/>
          </p:nvSpPr>
          <p:spPr bwMode="auto">
            <a:xfrm>
              <a:off x="8530901" y="6700544"/>
              <a:ext cx="196897" cy="174115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5" name="Freeform 293"/>
            <p:cNvSpPr>
              <a:spLocks/>
            </p:cNvSpPr>
            <p:nvPr/>
          </p:nvSpPr>
          <p:spPr bwMode="auto">
            <a:xfrm>
              <a:off x="786079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6" name="Freeform 294"/>
            <p:cNvSpPr>
              <a:spLocks/>
            </p:cNvSpPr>
            <p:nvPr/>
          </p:nvSpPr>
          <p:spPr bwMode="auto">
            <a:xfrm>
              <a:off x="808416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7" name="Freeform 295"/>
            <p:cNvSpPr>
              <a:spLocks/>
            </p:cNvSpPr>
            <p:nvPr/>
          </p:nvSpPr>
          <p:spPr bwMode="auto">
            <a:xfrm>
              <a:off x="8307531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19" name="Freeform 296"/>
            <p:cNvSpPr>
              <a:spLocks/>
            </p:cNvSpPr>
            <p:nvPr/>
          </p:nvSpPr>
          <p:spPr bwMode="auto">
            <a:xfrm>
              <a:off x="8530901" y="6906469"/>
              <a:ext cx="196897" cy="31809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0" name="Freeform 297"/>
            <p:cNvSpPr>
              <a:spLocks/>
            </p:cNvSpPr>
            <p:nvPr/>
          </p:nvSpPr>
          <p:spPr bwMode="auto">
            <a:xfrm>
              <a:off x="8754272" y="6906469"/>
              <a:ext cx="196896" cy="31809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1" name="Freeform 298"/>
            <p:cNvSpPr>
              <a:spLocks/>
            </p:cNvSpPr>
            <p:nvPr/>
          </p:nvSpPr>
          <p:spPr bwMode="auto">
            <a:xfrm>
              <a:off x="7637420" y="6906469"/>
              <a:ext cx="201861" cy="31809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2" name="Freeform 299"/>
            <p:cNvSpPr>
              <a:spLocks/>
            </p:cNvSpPr>
            <p:nvPr/>
          </p:nvSpPr>
          <p:spPr bwMode="auto">
            <a:xfrm>
              <a:off x="786079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3" name="Freeform 300"/>
            <p:cNvSpPr>
              <a:spLocks/>
            </p:cNvSpPr>
            <p:nvPr/>
          </p:nvSpPr>
          <p:spPr bwMode="auto">
            <a:xfrm>
              <a:off x="808416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4" name="Freeform 301"/>
            <p:cNvSpPr>
              <a:spLocks/>
            </p:cNvSpPr>
            <p:nvPr/>
          </p:nvSpPr>
          <p:spPr bwMode="auto">
            <a:xfrm>
              <a:off x="8307531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5" name="Freeform 302"/>
            <p:cNvSpPr>
              <a:spLocks/>
            </p:cNvSpPr>
            <p:nvPr/>
          </p:nvSpPr>
          <p:spPr bwMode="auto">
            <a:xfrm>
              <a:off x="8530901" y="6635252"/>
              <a:ext cx="196897" cy="33484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6" name="Freeform 303"/>
            <p:cNvSpPr>
              <a:spLocks/>
            </p:cNvSpPr>
            <p:nvPr/>
          </p:nvSpPr>
          <p:spPr bwMode="auto">
            <a:xfrm>
              <a:off x="8754272" y="6635252"/>
              <a:ext cx="196896" cy="33484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  <p:sp>
          <p:nvSpPr>
            <p:cNvPr id="27" name="Freeform 304"/>
            <p:cNvSpPr>
              <a:spLocks/>
            </p:cNvSpPr>
            <p:nvPr/>
          </p:nvSpPr>
          <p:spPr bwMode="auto">
            <a:xfrm>
              <a:off x="7637420" y="6635252"/>
              <a:ext cx="201861" cy="33484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/>
            </a:extLst>
          </p:spPr>
          <p:txBody>
            <a:bodyPr lIns="97840" tIns="48920" rIns="97840" bIns="48920"/>
            <a:lstStyle/>
            <a:p>
              <a:pPr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21" dirty="0">
                <a:solidFill>
                  <a:srgbClr val="414142"/>
                </a:solidFill>
                <a:latin typeface="+mn-lt"/>
                <a:cs typeface="Microsoft Sans Serif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2"/>
          </p:nvPr>
        </p:nvSpPr>
        <p:spPr>
          <a:xfrm>
            <a:off x="581081" y="1572291"/>
            <a:ext cx="4371158" cy="4452329"/>
          </a:xfr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0" name="Рисунок 22"/>
          <p:cNvSpPr>
            <a:spLocks noGrp="1"/>
          </p:cNvSpPr>
          <p:nvPr>
            <p:ph type="pic" sz="quarter" idx="15"/>
          </p:nvPr>
        </p:nvSpPr>
        <p:spPr>
          <a:xfrm>
            <a:off x="5656969" y="2125999"/>
            <a:ext cx="3659802" cy="33833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8" name="Нижний колонтитул 2"/>
          <p:cNvSpPr>
            <a:spLocks noGrp="1"/>
          </p:cNvSpPr>
          <p:nvPr>
            <p:ph type="ftr" sz="quarter" idx="16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B1DEE62B-70A2-4733-8493-0B7B6B260D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1"/>
          <p:cNvGrpSpPr>
            <a:grpSpLocks noChangeAspect="1"/>
          </p:cNvGrpSpPr>
          <p:nvPr userDrawn="1"/>
        </p:nvGrpSpPr>
        <p:grpSpPr bwMode="auto">
          <a:xfrm>
            <a:off x="1219200" y="2224088"/>
            <a:ext cx="7323138" cy="2987675"/>
            <a:chOff x="1900645" y="2454346"/>
            <a:chExt cx="6397771" cy="2627564"/>
          </a:xfrm>
        </p:grpSpPr>
        <p:grpSp>
          <p:nvGrpSpPr>
            <p:cNvPr id="5" name="Группа 30"/>
            <p:cNvGrpSpPr>
              <a:grpSpLocks/>
            </p:cNvGrpSpPr>
            <p:nvPr userDrawn="1"/>
          </p:nvGrpSpPr>
          <p:grpSpPr bwMode="auto">
            <a:xfrm>
              <a:off x="1925609" y="2454346"/>
              <a:ext cx="2481165" cy="798601"/>
              <a:chOff x="1925609" y="2454346"/>
              <a:chExt cx="2481165" cy="798601"/>
            </a:xfrm>
          </p:grpSpPr>
          <p:sp>
            <p:nvSpPr>
              <p:cNvPr id="21" name="Line 37"/>
              <p:cNvSpPr>
                <a:spLocks noChangeShapeType="1"/>
              </p:cNvSpPr>
              <p:nvPr/>
            </p:nvSpPr>
            <p:spPr bwMode="auto">
              <a:xfrm flipH="1" flipV="1">
                <a:off x="1925609" y="2469703"/>
                <a:ext cx="1692018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 flipH="1" flipV="1">
                <a:off x="3592663" y="2454346"/>
                <a:ext cx="814111" cy="79860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6" name="Группа 29"/>
            <p:cNvGrpSpPr>
              <a:grpSpLocks/>
            </p:cNvGrpSpPr>
            <p:nvPr userDrawn="1"/>
          </p:nvGrpSpPr>
          <p:grpSpPr bwMode="auto">
            <a:xfrm>
              <a:off x="1936704" y="4316817"/>
              <a:ext cx="2454813" cy="765093"/>
              <a:chOff x="1936704" y="4316817"/>
              <a:chExt cx="2454813" cy="765093"/>
            </a:xfrm>
          </p:grpSpPr>
          <p:sp>
            <p:nvSpPr>
              <p:cNvPr id="19" name="Line 37"/>
              <p:cNvSpPr>
                <a:spLocks noChangeShapeType="1"/>
              </p:cNvSpPr>
              <p:nvPr/>
            </p:nvSpPr>
            <p:spPr bwMode="auto">
              <a:xfrm flipH="1">
                <a:off x="1936704" y="5079118"/>
                <a:ext cx="1690632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 flipH="1">
                <a:off x="3645365" y="4316817"/>
                <a:ext cx="746152" cy="765093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7" name="Группа 28"/>
            <p:cNvGrpSpPr>
              <a:grpSpLocks/>
            </p:cNvGrpSpPr>
            <p:nvPr userDrawn="1"/>
          </p:nvGrpSpPr>
          <p:grpSpPr bwMode="auto">
            <a:xfrm>
              <a:off x="5846377" y="4332174"/>
              <a:ext cx="2320284" cy="749736"/>
              <a:chOff x="5846377" y="4332174"/>
              <a:chExt cx="2320284" cy="749736"/>
            </a:xfrm>
          </p:grpSpPr>
          <p:sp>
            <p:nvSpPr>
              <p:cNvPr id="17" name="Line 37"/>
              <p:cNvSpPr>
                <a:spLocks noChangeShapeType="1"/>
              </p:cNvSpPr>
              <p:nvPr/>
            </p:nvSpPr>
            <p:spPr bwMode="auto">
              <a:xfrm>
                <a:off x="6474642" y="5079118"/>
                <a:ext cx="1692019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8" name="Line 37"/>
              <p:cNvSpPr>
                <a:spLocks noChangeShapeType="1"/>
              </p:cNvSpPr>
              <p:nvPr/>
            </p:nvSpPr>
            <p:spPr bwMode="auto">
              <a:xfrm>
                <a:off x="5846377" y="4332174"/>
                <a:ext cx="631039" cy="74973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8" name="Группа 27"/>
            <p:cNvGrpSpPr>
              <a:grpSpLocks/>
            </p:cNvGrpSpPr>
            <p:nvPr userDrawn="1"/>
          </p:nvGrpSpPr>
          <p:grpSpPr bwMode="auto">
            <a:xfrm>
              <a:off x="5893531" y="2454346"/>
              <a:ext cx="2404885" cy="791620"/>
              <a:chOff x="5893531" y="2454346"/>
              <a:chExt cx="2404885" cy="791620"/>
            </a:xfrm>
          </p:grpSpPr>
          <p:sp>
            <p:nvSpPr>
              <p:cNvPr id="15" name="Line 37"/>
              <p:cNvSpPr>
                <a:spLocks noChangeShapeType="1"/>
              </p:cNvSpPr>
              <p:nvPr/>
            </p:nvSpPr>
            <p:spPr bwMode="auto">
              <a:xfrm flipV="1">
                <a:off x="6606398" y="2457138"/>
                <a:ext cx="1692018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6" name="Line 37"/>
              <p:cNvSpPr>
                <a:spLocks noChangeShapeType="1"/>
              </p:cNvSpPr>
              <p:nvPr/>
            </p:nvSpPr>
            <p:spPr bwMode="auto">
              <a:xfrm flipV="1">
                <a:off x="5893531" y="2454346"/>
                <a:ext cx="715641" cy="79162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9" name="Группа 26"/>
            <p:cNvGrpSpPr>
              <a:grpSpLocks/>
            </p:cNvGrpSpPr>
            <p:nvPr userDrawn="1"/>
          </p:nvGrpSpPr>
          <p:grpSpPr bwMode="auto">
            <a:xfrm>
              <a:off x="1900645" y="3756958"/>
              <a:ext cx="2314737" cy="12566"/>
              <a:chOff x="1900645" y="3756958"/>
              <a:chExt cx="2314737" cy="12566"/>
            </a:xfrm>
          </p:grpSpPr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 flipH="1" flipV="1">
                <a:off x="1900645" y="3756958"/>
                <a:ext cx="1692018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4" name="Line 37"/>
              <p:cNvSpPr>
                <a:spLocks noChangeShapeType="1"/>
              </p:cNvSpPr>
              <p:nvPr/>
            </p:nvSpPr>
            <p:spPr bwMode="auto">
              <a:xfrm flipH="1">
                <a:off x="3567699" y="3756958"/>
                <a:ext cx="647683" cy="1256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 type="none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10" name="Группа 25"/>
            <p:cNvGrpSpPr>
              <a:grpSpLocks/>
            </p:cNvGrpSpPr>
            <p:nvPr userDrawn="1"/>
          </p:nvGrpSpPr>
          <p:grpSpPr bwMode="auto">
            <a:xfrm>
              <a:off x="6040543" y="3756958"/>
              <a:ext cx="2257873" cy="12566"/>
              <a:chOff x="6040543" y="3756958"/>
              <a:chExt cx="2257873" cy="12566"/>
            </a:xfrm>
          </p:grpSpPr>
          <p:sp>
            <p:nvSpPr>
              <p:cNvPr id="11" name="Line 37"/>
              <p:cNvSpPr>
                <a:spLocks noChangeShapeType="1"/>
              </p:cNvSpPr>
              <p:nvPr/>
            </p:nvSpPr>
            <p:spPr bwMode="auto">
              <a:xfrm flipV="1">
                <a:off x="6606398" y="3756958"/>
                <a:ext cx="1692018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6040543" y="3762543"/>
                <a:ext cx="590819" cy="698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2"/>
          </p:nvPr>
        </p:nvSpPr>
        <p:spPr>
          <a:xfrm>
            <a:off x="3998588" y="2849205"/>
            <a:ext cx="1829147" cy="1817143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3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5CB14863-7F02-428A-B593-504F8941FA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1"/>
          <p:cNvGrpSpPr>
            <a:grpSpLocks noChangeAspect="1"/>
          </p:cNvGrpSpPr>
          <p:nvPr userDrawn="1"/>
        </p:nvGrpSpPr>
        <p:grpSpPr bwMode="auto">
          <a:xfrm>
            <a:off x="1201738" y="2414588"/>
            <a:ext cx="7326312" cy="2665412"/>
            <a:chOff x="1885967" y="2622509"/>
            <a:chExt cx="6399542" cy="2343289"/>
          </a:xfrm>
        </p:grpSpPr>
        <p:grpSp>
          <p:nvGrpSpPr>
            <p:cNvPr id="5" name="Группа 30"/>
            <p:cNvGrpSpPr>
              <a:grpSpLocks/>
            </p:cNvGrpSpPr>
            <p:nvPr userDrawn="1"/>
          </p:nvGrpSpPr>
          <p:grpSpPr bwMode="auto">
            <a:xfrm>
              <a:off x="1913701" y="2635069"/>
              <a:ext cx="2459976" cy="763419"/>
              <a:chOff x="1913701" y="2635069"/>
              <a:chExt cx="2459976" cy="763419"/>
            </a:xfrm>
          </p:grpSpPr>
          <p:sp>
            <p:nvSpPr>
              <p:cNvPr id="15" name="Line 37"/>
              <p:cNvSpPr>
                <a:spLocks noChangeShapeType="1"/>
              </p:cNvSpPr>
              <p:nvPr/>
            </p:nvSpPr>
            <p:spPr bwMode="auto">
              <a:xfrm flipH="1" flipV="1">
                <a:off x="1913701" y="2637860"/>
                <a:ext cx="1691754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6" name="Line 37"/>
              <p:cNvSpPr>
                <a:spLocks noChangeShapeType="1"/>
              </p:cNvSpPr>
              <p:nvPr/>
            </p:nvSpPr>
            <p:spPr bwMode="auto">
              <a:xfrm flipH="1" flipV="1">
                <a:off x="3605454" y="2635069"/>
                <a:ext cx="768223" cy="763419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6" name="Группа 29"/>
            <p:cNvGrpSpPr>
              <a:grpSpLocks/>
            </p:cNvGrpSpPr>
            <p:nvPr userDrawn="1"/>
          </p:nvGrpSpPr>
          <p:grpSpPr bwMode="auto">
            <a:xfrm>
              <a:off x="1885967" y="4203775"/>
              <a:ext cx="2455814" cy="762023"/>
              <a:chOff x="1885967" y="4203775"/>
              <a:chExt cx="2455814" cy="762023"/>
            </a:xfrm>
          </p:grpSpPr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 flipH="1">
                <a:off x="1885967" y="4965798"/>
                <a:ext cx="1691753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4" name="Line 37"/>
              <p:cNvSpPr>
                <a:spLocks noChangeShapeType="1"/>
              </p:cNvSpPr>
              <p:nvPr/>
            </p:nvSpPr>
            <p:spPr bwMode="auto">
              <a:xfrm flipH="1">
                <a:off x="3580493" y="4203775"/>
                <a:ext cx="761288" cy="762023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7" name="Группа 28"/>
            <p:cNvGrpSpPr>
              <a:grpSpLocks/>
            </p:cNvGrpSpPr>
            <p:nvPr userDrawn="1"/>
          </p:nvGrpSpPr>
          <p:grpSpPr bwMode="auto">
            <a:xfrm>
              <a:off x="5908734" y="4206567"/>
              <a:ext cx="2376775" cy="746671"/>
              <a:chOff x="5908734" y="4206567"/>
              <a:chExt cx="2376775" cy="746671"/>
            </a:xfrm>
          </p:grpSpPr>
          <p:sp>
            <p:nvSpPr>
              <p:cNvPr id="11" name="Line 37"/>
              <p:cNvSpPr>
                <a:spLocks noChangeShapeType="1"/>
              </p:cNvSpPr>
              <p:nvPr/>
            </p:nvSpPr>
            <p:spPr bwMode="auto">
              <a:xfrm>
                <a:off x="6596529" y="4953238"/>
                <a:ext cx="168898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5908734" y="4206567"/>
                <a:ext cx="700275" cy="74667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  <p:grpSp>
          <p:nvGrpSpPr>
            <p:cNvPr id="8" name="Группа 27"/>
            <p:cNvGrpSpPr>
              <a:grpSpLocks/>
            </p:cNvGrpSpPr>
            <p:nvPr userDrawn="1"/>
          </p:nvGrpSpPr>
          <p:grpSpPr bwMode="auto">
            <a:xfrm>
              <a:off x="5881000" y="2622509"/>
              <a:ext cx="2401735" cy="791331"/>
              <a:chOff x="5881000" y="2622509"/>
              <a:chExt cx="2401735" cy="791331"/>
            </a:xfrm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V="1">
                <a:off x="6593755" y="2625300"/>
                <a:ext cx="168898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  <p:sp>
            <p:nvSpPr>
              <p:cNvPr id="10" name="Line 37"/>
              <p:cNvSpPr>
                <a:spLocks noChangeShapeType="1"/>
              </p:cNvSpPr>
              <p:nvPr/>
            </p:nvSpPr>
            <p:spPr bwMode="auto">
              <a:xfrm flipV="1">
                <a:off x="5881000" y="2622509"/>
                <a:ext cx="715528" cy="791331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21" dirty="0">
                  <a:solidFill>
                    <a:srgbClr val="414142"/>
                  </a:solidFill>
                  <a:latin typeface="+mn-lt"/>
                  <a:cs typeface="Microsoft Sans Serif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2"/>
          </p:nvPr>
        </p:nvSpPr>
        <p:spPr>
          <a:xfrm>
            <a:off x="3998588" y="2849205"/>
            <a:ext cx="1829147" cy="1817143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9D488F62-EA2C-43E2-BC64-194EA457F1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1303049"/>
            <a:ext cx="9906000" cy="4450320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3"/>
          </p:nvPr>
        </p:nvSpPr>
        <p:spPr>
          <a:xfrm>
            <a:off x="718534" y="5760051"/>
            <a:ext cx="8514457" cy="48069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524" baseline="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1333" baseline="0"/>
            </a:lvl2pPr>
            <a:lvl3pPr marL="1226287" indent="-27213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 sz="1333" baseline="0"/>
            </a:lvl3pPr>
            <a:lvl4pPr marL="1431234" indent="0">
              <a:buNone/>
              <a:defRPr/>
            </a:lvl4pPr>
            <a:lvl5pPr marL="1908311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A17ACDB7-A484-42A5-8678-3ADB14002B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03540" y="1508881"/>
            <a:ext cx="3244148" cy="1988571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5414497" y="1508788"/>
            <a:ext cx="3244148" cy="1988571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4"/>
          </p:nvPr>
        </p:nvSpPr>
        <p:spPr>
          <a:xfrm>
            <a:off x="1207218" y="3837768"/>
            <a:ext cx="3244148" cy="1988571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5"/>
          </p:nvPr>
        </p:nvSpPr>
        <p:spPr>
          <a:xfrm>
            <a:off x="5418176" y="3837674"/>
            <a:ext cx="3244148" cy="1988571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1225125" y="3509481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/>
          </p:nvPr>
        </p:nvSpPr>
        <p:spPr>
          <a:xfrm>
            <a:off x="5421687" y="3509055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8"/>
          </p:nvPr>
        </p:nvSpPr>
        <p:spPr>
          <a:xfrm>
            <a:off x="1225268" y="5858245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9"/>
          </p:nvPr>
        </p:nvSpPr>
        <p:spPr>
          <a:xfrm>
            <a:off x="5421830" y="5857821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20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2AE50E10-F115-4060-B62C-B9AF0724C4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850223" y="1508881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6504212" y="1508787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847601" y="3473195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0"/>
          </p:nvPr>
        </p:nvSpPr>
        <p:spPr>
          <a:xfrm>
            <a:off x="3675208" y="1508787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3673897" y="3473389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/>
          </p:nvPr>
        </p:nvSpPr>
        <p:spPr>
          <a:xfrm>
            <a:off x="6500195" y="3473389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3"/>
          </p:nvPr>
        </p:nvSpPr>
        <p:spPr>
          <a:xfrm>
            <a:off x="858379" y="3880847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4"/>
          </p:nvPr>
        </p:nvSpPr>
        <p:spPr>
          <a:xfrm>
            <a:off x="6512368" y="3880752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5"/>
          </p:nvPr>
        </p:nvSpPr>
        <p:spPr>
          <a:xfrm>
            <a:off x="855757" y="5845161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Рисунок 5"/>
          <p:cNvSpPr>
            <a:spLocks noGrp="1"/>
          </p:cNvSpPr>
          <p:nvPr>
            <p:ph type="pic" sz="quarter" idx="26"/>
          </p:nvPr>
        </p:nvSpPr>
        <p:spPr>
          <a:xfrm>
            <a:off x="3683365" y="3880752"/>
            <a:ext cx="2506883" cy="1954286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4" name="Текст 12"/>
          <p:cNvSpPr>
            <a:spLocks noGrp="1"/>
          </p:cNvSpPr>
          <p:nvPr>
            <p:ph type="body" sz="quarter" idx="27"/>
          </p:nvPr>
        </p:nvSpPr>
        <p:spPr>
          <a:xfrm>
            <a:off x="3682053" y="5845356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8"/>
          </p:nvPr>
        </p:nvSpPr>
        <p:spPr>
          <a:xfrm>
            <a:off x="6508351" y="5845356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ижний колонтитул 2"/>
          <p:cNvSpPr>
            <a:spLocks noGrp="1"/>
          </p:cNvSpPr>
          <p:nvPr>
            <p:ph type="ftr" sz="quarter" idx="29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8636F876-1C09-42C4-AF3A-4973728053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23668" y="1508881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6263010" y="1508787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0"/>
          </p:nvPr>
        </p:nvSpPr>
        <p:spPr>
          <a:xfrm>
            <a:off x="3743339" y="1508787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3"/>
          </p:nvPr>
        </p:nvSpPr>
        <p:spPr>
          <a:xfrm>
            <a:off x="1231824" y="3085889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4"/>
          </p:nvPr>
        </p:nvSpPr>
        <p:spPr>
          <a:xfrm>
            <a:off x="6271167" y="3085794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3" name="Рисунок 5"/>
          <p:cNvSpPr>
            <a:spLocks noGrp="1"/>
          </p:cNvSpPr>
          <p:nvPr>
            <p:ph type="pic" sz="quarter" idx="26"/>
          </p:nvPr>
        </p:nvSpPr>
        <p:spPr>
          <a:xfrm>
            <a:off x="3751496" y="3085794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6" name="Рисунок 5"/>
          <p:cNvSpPr>
            <a:spLocks noGrp="1"/>
          </p:cNvSpPr>
          <p:nvPr>
            <p:ph type="pic" sz="quarter" idx="27"/>
          </p:nvPr>
        </p:nvSpPr>
        <p:spPr>
          <a:xfrm>
            <a:off x="1241377" y="4662896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7" name="Рисунок 5"/>
          <p:cNvSpPr>
            <a:spLocks noGrp="1"/>
          </p:cNvSpPr>
          <p:nvPr>
            <p:ph type="pic" sz="quarter" idx="28"/>
          </p:nvPr>
        </p:nvSpPr>
        <p:spPr>
          <a:xfrm>
            <a:off x="6280720" y="4662802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28" name="Рисунок 5"/>
          <p:cNvSpPr>
            <a:spLocks noGrp="1"/>
          </p:cNvSpPr>
          <p:nvPr>
            <p:ph type="pic" sz="quarter" idx="29"/>
          </p:nvPr>
        </p:nvSpPr>
        <p:spPr>
          <a:xfrm>
            <a:off x="3761048" y="4662802"/>
            <a:ext cx="2123885" cy="1440160"/>
          </a:xfrm>
        </p:spPr>
        <p:txBody>
          <a:bodyPr lIns="71995"/>
          <a:lstStyle/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30"/>
          </p:nvPr>
        </p:nvSpPr>
        <p:spPr>
          <a:xfrm>
            <a:off x="715963" y="6284913"/>
            <a:ext cx="5768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14142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1441F9E5-B776-436F-8F68-42D3470C9C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335C3E-F576-464E-875E-735CE016E6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8"/>
            <a:ext cx="8420100" cy="1362075"/>
          </a:xfrm>
        </p:spPr>
        <p:txBody>
          <a:bodyPr anchor="t"/>
          <a:lstStyle>
            <a:lvl1pPr algn="l">
              <a:defRPr sz="4191" b="1" cap="all">
                <a:solidFill>
                  <a:srgbClr val="0D618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95">
                <a:solidFill>
                  <a:schemeClr val="accent4"/>
                </a:solidFill>
              </a:defRPr>
            </a:lvl1pPr>
            <a:lvl2pPr marL="477078" indent="0">
              <a:buNone/>
              <a:defRPr sz="1905"/>
            </a:lvl2pPr>
            <a:lvl3pPr marL="954155" indent="0">
              <a:buNone/>
              <a:defRPr sz="1714"/>
            </a:lvl3pPr>
            <a:lvl4pPr marL="1431234" indent="0">
              <a:buNone/>
              <a:defRPr sz="1429"/>
            </a:lvl4pPr>
            <a:lvl5pPr marL="1908311" indent="0">
              <a:buNone/>
              <a:defRPr sz="1429"/>
            </a:lvl5pPr>
            <a:lvl6pPr marL="2385390" indent="0">
              <a:buNone/>
              <a:defRPr sz="1429"/>
            </a:lvl6pPr>
            <a:lvl7pPr marL="2862468" indent="0">
              <a:buNone/>
              <a:defRPr sz="1429"/>
            </a:lvl7pPr>
            <a:lvl8pPr marL="3339546" indent="0">
              <a:buNone/>
              <a:defRPr sz="1429"/>
            </a:lvl8pPr>
            <a:lvl9pPr marL="3816624" indent="0">
              <a:buNone/>
              <a:defRPr sz="1429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7AD2A384-FF1B-4E66-8C8C-F7852C9C55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6C98EF-6D43-478E-A7E8-D924208A4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B6BDB8-6649-41CB-9802-254A446106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8A810D-95BC-4CF4-966C-AA447668C2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E96082-7C47-4274-892B-3C9164B023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F9E354-5B81-4AC4-9912-3BBC6C9A4D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624D9B-6118-4D74-A848-116D7899EC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30E8C1-1064-40F6-B3F7-A2451470BA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D60658-16B9-475A-96A9-23B749034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24ADE8-CB99-4B8B-8D33-5E8B45FAB0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4" y="1125539"/>
            <a:ext cx="4480057" cy="5148262"/>
          </a:xfrm>
        </p:spPr>
        <p:txBody>
          <a:bodyPr/>
          <a:lstStyle>
            <a:lvl1pPr>
              <a:defRPr sz="2952"/>
            </a:lvl1pPr>
            <a:lvl2pPr>
              <a:defRPr sz="2476"/>
            </a:lvl2pPr>
            <a:lvl3pPr>
              <a:defRPr sz="2095">
                <a:latin typeface="Microsoft Sans Serif"/>
                <a:cs typeface="Microsoft Sans Serif"/>
              </a:defRPr>
            </a:lvl3pPr>
            <a:lvl4pPr>
              <a:defRPr sz="1905">
                <a:latin typeface="Microsoft Sans Serif"/>
                <a:cs typeface="Microsoft Sans Serif"/>
              </a:defRPr>
            </a:lvl4pPr>
            <a:lvl5pPr>
              <a:defRPr sz="1905">
                <a:latin typeface="Microsoft Sans Serif"/>
                <a:cs typeface="Microsoft Sans Serif"/>
              </a:defRPr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10" y="1125539"/>
            <a:ext cx="4481777" cy="5148262"/>
          </a:xfrm>
        </p:spPr>
        <p:txBody>
          <a:bodyPr/>
          <a:lstStyle>
            <a:lvl1pPr>
              <a:defRPr sz="2952"/>
            </a:lvl1pPr>
            <a:lvl2pPr>
              <a:defRPr sz="2476"/>
            </a:lvl2pPr>
            <a:lvl3pPr>
              <a:defRPr sz="2095">
                <a:latin typeface="Microsoft Sans Serif"/>
                <a:cs typeface="Microsoft Sans Serif"/>
              </a:defRPr>
            </a:lvl3pPr>
            <a:lvl4pPr>
              <a:defRPr sz="1905">
                <a:latin typeface="Microsoft Sans Serif"/>
                <a:cs typeface="Microsoft Sans Serif"/>
              </a:defRPr>
            </a:lvl4pPr>
            <a:lvl5pPr>
              <a:defRPr sz="1905">
                <a:latin typeface="Microsoft Sans Serif"/>
                <a:cs typeface="Microsoft Sans Serif"/>
              </a:defRPr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FBB0E3C6-A8B0-4B10-ACE5-10D470AC9A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A0ED7B-FE0E-4FE2-80E6-61F9056BB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9A0AE5-B191-4FA2-A983-3F6E85C53F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986682-D1AC-40A3-B228-40F3D6880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28DD34-6F26-4F95-A01E-1EC941C1AB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F89E93-DF8B-45BE-A39E-C483DFA84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316CA1-E8C6-4C24-852B-4054D69B2C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99234-BDCF-4EF0-8DC0-330A6207F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D1C1A1-FCD5-4737-9C67-5730736171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E8A7C5-34C6-4864-A769-1B5723AF5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813B5D-CEF8-4804-B9BF-A673494B78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76" b="1"/>
            </a:lvl1pPr>
            <a:lvl2pPr marL="477078" indent="0">
              <a:buNone/>
              <a:defRPr sz="2095" b="1"/>
            </a:lvl2pPr>
            <a:lvl3pPr marL="954155" indent="0">
              <a:buNone/>
              <a:defRPr sz="1905" b="1"/>
            </a:lvl3pPr>
            <a:lvl4pPr marL="1431234" indent="0">
              <a:buNone/>
              <a:defRPr sz="1714" b="1"/>
            </a:lvl4pPr>
            <a:lvl5pPr marL="1908311" indent="0">
              <a:buNone/>
              <a:defRPr sz="1714" b="1"/>
            </a:lvl5pPr>
            <a:lvl6pPr marL="2385390" indent="0">
              <a:buNone/>
              <a:defRPr sz="1714" b="1"/>
            </a:lvl6pPr>
            <a:lvl7pPr marL="2862468" indent="0">
              <a:buNone/>
              <a:defRPr sz="1714" b="1"/>
            </a:lvl7pPr>
            <a:lvl8pPr marL="3339546" indent="0">
              <a:buNone/>
              <a:defRPr sz="1714" b="1"/>
            </a:lvl8pPr>
            <a:lvl9pPr marL="3816624" indent="0">
              <a:buNone/>
              <a:defRPr sz="1714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76"/>
            </a:lvl1pPr>
            <a:lvl2pPr>
              <a:defRPr sz="2095"/>
            </a:lvl2pPr>
            <a:lvl3pPr>
              <a:defRPr sz="1905">
                <a:latin typeface="Microsoft Sans Serif"/>
                <a:cs typeface="Microsoft Sans Serif"/>
              </a:defRPr>
            </a:lvl3pPr>
            <a:lvl4pPr>
              <a:defRPr sz="1714">
                <a:latin typeface="Microsoft Sans Serif"/>
                <a:cs typeface="Microsoft Sans Serif"/>
              </a:defRPr>
            </a:lvl4pPr>
            <a:lvl5pPr>
              <a:defRPr sz="1714">
                <a:latin typeface="Microsoft Sans Serif"/>
                <a:cs typeface="Microsoft Sans Serif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89" cy="639762"/>
          </a:xfrm>
        </p:spPr>
        <p:txBody>
          <a:bodyPr anchor="b"/>
          <a:lstStyle>
            <a:lvl1pPr marL="0" indent="0">
              <a:buNone/>
              <a:defRPr sz="2476" b="1"/>
            </a:lvl1pPr>
            <a:lvl2pPr marL="477078" indent="0">
              <a:buNone/>
              <a:defRPr sz="2095" b="1"/>
            </a:lvl2pPr>
            <a:lvl3pPr marL="954155" indent="0">
              <a:buNone/>
              <a:defRPr sz="1905" b="1"/>
            </a:lvl3pPr>
            <a:lvl4pPr marL="1431234" indent="0">
              <a:buNone/>
              <a:defRPr sz="1714" b="1"/>
            </a:lvl4pPr>
            <a:lvl5pPr marL="1908311" indent="0">
              <a:buNone/>
              <a:defRPr sz="1714" b="1"/>
            </a:lvl5pPr>
            <a:lvl6pPr marL="2385390" indent="0">
              <a:buNone/>
              <a:defRPr sz="1714" b="1"/>
            </a:lvl6pPr>
            <a:lvl7pPr marL="2862468" indent="0">
              <a:buNone/>
              <a:defRPr sz="1714" b="1"/>
            </a:lvl7pPr>
            <a:lvl8pPr marL="3339546" indent="0">
              <a:buNone/>
              <a:defRPr sz="1714" b="1"/>
            </a:lvl8pPr>
            <a:lvl9pPr marL="3816624" indent="0">
              <a:buNone/>
              <a:defRPr sz="171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2476"/>
            </a:lvl1pPr>
            <a:lvl2pPr>
              <a:defRPr sz="2095"/>
            </a:lvl2pPr>
            <a:lvl3pPr>
              <a:defRPr sz="1905">
                <a:latin typeface="Microsoft Sans Serif"/>
                <a:cs typeface="Microsoft Sans Serif"/>
              </a:defRPr>
            </a:lvl3pPr>
            <a:lvl4pPr>
              <a:defRPr sz="1714">
                <a:latin typeface="Microsoft Sans Serif"/>
                <a:cs typeface="Microsoft Sans Serif"/>
              </a:defRPr>
            </a:lvl4pPr>
            <a:lvl5pPr>
              <a:defRPr sz="1714">
                <a:latin typeface="Microsoft Sans Serif"/>
                <a:cs typeface="Microsoft Sans Serif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5C2ED91D-B26F-4B26-80C7-0924F6E125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 txBox="1">
            <a:spLocks/>
          </p:cNvSpPr>
          <p:nvPr userDrawn="1"/>
        </p:nvSpPr>
        <p:spPr>
          <a:xfrm>
            <a:off x="9412288" y="6826250"/>
            <a:ext cx="190500" cy="133350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defTabSz="872786">
              <a:defRPr/>
            </a:pPr>
            <a:r>
              <a:rPr lang="en-US" sz="816" dirty="0">
                <a:solidFill>
                  <a:srgbClr val="414142"/>
                </a:solidFill>
                <a:latin typeface="+mn-lt"/>
                <a:cs typeface="+mn-cs"/>
              </a:rPr>
              <a:t>‹#›</a:t>
            </a:r>
          </a:p>
          <a:p>
            <a:pPr algn="r" defTabSz="872786">
              <a:defRPr/>
            </a:pPr>
            <a:endParaRPr lang="en-US" sz="816" dirty="0">
              <a:solidFill>
                <a:srgbClr val="414142"/>
              </a:solidFill>
              <a:latin typeface="+mn-lt"/>
              <a:cs typeface="+mn-cs"/>
            </a:endParaRPr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>
              <a:defRPr/>
            </a:pPr>
            <a:fld id="{D8653AFB-FF70-4980-91EA-CE7FDC66AEC4}" type="slidenum">
              <a:rPr lang="en-US" sz="1020" smtClean="0">
                <a:solidFill>
                  <a:srgbClr val="414142"/>
                </a:solidFill>
                <a:cs typeface="+mn-cs"/>
              </a:rPr>
              <a:pPr defTabSz="914400">
                <a:defRPr/>
              </a:pPr>
              <a:t>‹#›</a:t>
            </a:fld>
            <a:endParaRPr lang="en-US" sz="1020" dirty="0">
              <a:solidFill>
                <a:srgbClr val="414142"/>
              </a:solidFill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125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2425"/>
            <a:ext cx="73853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15073" name="think-cell Slide" r:id="rId4" imgW="360" imgH="360" progId="">
              <p:embed/>
            </p:oleObj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1123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18" b="1" dirty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1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6072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18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68613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18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27613"/>
            <a:ext cx="54562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defTabSz="932962">
              <a:defRPr/>
            </a:pPr>
            <a:endParaRPr lang="ru-RU" sz="1632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2" y="3175997"/>
            <a:ext cx="5455757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2" y="3945699"/>
            <a:ext cx="5455757" cy="21982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7150"/>
            <a:ext cx="738539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16097" name="think-cell Slide" r:id="rId4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17F991D2-AF33-4751-ABF3-90009451F806}" type="slidenum">
              <a:rPr lang="en-US" sz="1020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102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838" y="293688"/>
            <a:ext cx="18145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18145" name="think-cell Slide" r:id="rId4" imgW="360" imgH="360" progId="">
              <p:embed/>
            </p:oleObj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Дата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91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91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912">
                <a:latin typeface="+mn-lt"/>
                <a:cs typeface="+mn-cs"/>
              </a:defRPr>
            </a:lvl1pPr>
          </a:lstStyle>
          <a:p>
            <a:pPr>
              <a:defRPr/>
            </a:pPr>
            <a:fld id="{15A834B9-FD67-4659-B072-B1473CD7B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19169" name="think-cell Slide" r:id="rId4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0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1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7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5" hidden="1"/>
          <p:cNvSpPr txBox="1">
            <a:spLocks/>
          </p:cNvSpPr>
          <p:nvPr userDrawn="1"/>
        </p:nvSpPr>
        <p:spPr>
          <a:xfrm>
            <a:off x="9412288" y="6826250"/>
            <a:ext cx="190500" cy="133350"/>
          </a:xfrm>
          <a:prstGeom prst="flowChartProcess">
            <a:avLst/>
          </a:prstGeom>
        </p:spPr>
        <p:txBody>
          <a:bodyPr wrap="none" lIns="0" tIns="0" rIns="0" bIns="0"/>
          <a:lstStyle/>
          <a:p>
            <a:pPr algn="r" defTabSz="872702">
              <a:defRPr/>
            </a:pPr>
            <a:r>
              <a:rPr lang="en-US" sz="831" dirty="0">
                <a:solidFill>
                  <a:srgbClr val="414142"/>
                </a:solidFill>
                <a:latin typeface="+mn-lt"/>
                <a:cs typeface="+mn-cs"/>
              </a:rPr>
              <a:t>‹#›</a:t>
            </a:r>
          </a:p>
          <a:p>
            <a:pPr algn="r" defTabSz="872702">
              <a:defRPr/>
            </a:pPr>
            <a:endParaRPr lang="en-US" sz="831" dirty="0">
              <a:solidFill>
                <a:srgbClr val="414142"/>
              </a:solidFill>
              <a:latin typeface="+mn-lt"/>
              <a:cs typeface="+mn-cs"/>
            </a:endParaRPr>
          </a:p>
        </p:txBody>
      </p:sp>
      <p:sp>
        <p:nvSpPr>
          <p:cNvPr id="20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32971">
              <a:defRPr/>
            </a:pPr>
            <a:fld id="{1D81FE77-3C7E-469C-A7B9-6950E3A5B9E5}" type="slidenum">
              <a:rPr lang="en-US" sz="692" smtClean="0">
                <a:solidFill>
                  <a:srgbClr val="000000"/>
                </a:solidFill>
                <a:cs typeface="+mn-cs"/>
              </a:rPr>
              <a:pPr defTabSz="632971">
                <a:defRPr/>
              </a:pPr>
              <a:t>‹#›</a:t>
            </a:fld>
            <a:endParaRPr lang="en-US" sz="69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127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7150"/>
            <a:ext cx="738539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0193" name="think-cell Slide" r:id="rId4" imgW="360" imgH="360" progId="">
              <p:embed/>
            </p:oleObj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160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23" b="1" dirty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3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90888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23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2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956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23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2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33963"/>
            <a:ext cx="5456237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85" dirty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85" dirty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90216" tIns="45108" rIns="90216" bIns="45108" anchor="ctr"/>
          <a:lstStyle/>
          <a:p>
            <a:pPr defTabSz="932962">
              <a:defRPr/>
            </a:pPr>
            <a:endParaRPr lang="ru-RU" sz="1569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85775"/>
            <a:ext cx="5455757" cy="482889"/>
          </a:xfrm>
          <a:prstGeom prst="rect">
            <a:avLst/>
          </a:prstGeom>
        </p:spPr>
        <p:txBody>
          <a:bodyPr/>
          <a:lstStyle>
            <a:lvl1pPr>
              <a:defRPr sz="3138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7" cy="213082"/>
          </a:xfrm>
        </p:spPr>
        <p:txBody>
          <a:bodyPr/>
          <a:lstStyle>
            <a:lvl1pPr>
              <a:defRPr sz="1385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21217" name="think-cell Slide" r:id="rId4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endParaRPr lang="en-US" sz="92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44282"/>
            <a:ext cx="7385392" cy="28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22241" name="think-cell Slide" r:id="rId4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5BE4B27F-BF6D-49B2-8653-C6D7E14001A4}" type="slidenum">
              <a:rPr lang="en-US" sz="923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92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18EEFCAC-6850-48C2-85C6-03B92E85F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23265" name="think-cell Slide" r:id="rId4" imgW="360" imgH="360" progId="">
              <p:embed/>
            </p:oleObj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A7CC04AA-5B8E-4BC1-9976-1EFBF2584CD8}" type="slidenum">
              <a:rPr lang="ru-RU" sz="1015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1015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4289" name="think-cell Slide" r:id="rId4" imgW="360" imgH="360" progId="">
              <p:embed/>
            </p:oleObj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1123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18" b="1" dirty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1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6072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18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68613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18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27613"/>
            <a:ext cx="54562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defTabSz="932962">
              <a:defRPr/>
            </a:pPr>
            <a:endParaRPr lang="ru-RU" sz="1632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2" y="3175997"/>
            <a:ext cx="5455757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2" y="3945699"/>
            <a:ext cx="5455757" cy="21982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25313" name="think-cell Slide" r:id="rId4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44136301-A9FB-4A85-85B2-A26FB36481CF}" type="slidenum">
              <a:rPr lang="en-US" sz="1020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102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7150"/>
            <a:ext cx="738539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26337" name="think-cell Slide" r:id="rId4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351CDD71-4C94-47F9-B708-8AFF704B7DEC}" type="slidenum">
              <a:rPr lang="en-US" sz="1020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102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27361" name="think-cell Slide" r:id="rId4" imgW="360" imgH="360" progId="">
              <p:embed/>
            </p:oleObj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86F3A080-F728-407B-9296-557601B1F0D8}" type="slidenum">
              <a:rPr lang="ru-RU" sz="1020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102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8385" name="think-cell Slide" r:id="rId4" imgW="360" imgH="360" progId="">
              <p:embed/>
            </p:oleObj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9937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04" b="1" dirty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1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004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04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04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1463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04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04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38725"/>
            <a:ext cx="54562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56" dirty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356" dirty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88333" tIns="44166" rIns="88333" bIns="44166" anchor="ctr"/>
          <a:lstStyle/>
          <a:p>
            <a:pPr defTabSz="932962">
              <a:defRPr/>
            </a:pPr>
            <a:endParaRPr lang="ru-RU" sz="1537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3" y="3190750"/>
            <a:ext cx="5455756" cy="472940"/>
          </a:xfrm>
          <a:prstGeom prst="rect">
            <a:avLst/>
          </a:prstGeom>
        </p:spPr>
        <p:txBody>
          <a:bodyPr/>
          <a:lstStyle>
            <a:lvl1pPr>
              <a:defRPr sz="3073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3" y="3945699"/>
            <a:ext cx="5455756" cy="208698"/>
          </a:xfrm>
        </p:spPr>
        <p:txBody>
          <a:bodyPr/>
          <a:lstStyle>
            <a:lvl1pPr>
              <a:defRPr sz="1356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7" y="347193"/>
            <a:ext cx="7385392" cy="27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29409" name="think-cell Slide" r:id="rId4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FDB3A2C0-C12B-4355-B2C5-8BE002E31238}" type="slidenum">
              <a:rPr lang="en-US" sz="904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904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30433" name="think-cell Slide" r:id="rId4" imgW="360" imgH="360" progId="">
              <p:embed/>
            </p:oleObj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F3DA744D-C150-4B46-9ECD-F58E6445E03C}" type="slidenum">
              <a:rPr lang="ru-RU" sz="994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994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31457" name="think-cell Slide" r:id="rId4" imgW="360" imgH="360" progId="">
              <p:embed/>
            </p:oleObj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1123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18" b="1" dirty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81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60725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18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868613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18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18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27613"/>
            <a:ext cx="54562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defTabSz="932962">
              <a:defRPr/>
            </a:pPr>
            <a:endParaRPr lang="ru-RU" sz="1632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2" y="3175997"/>
            <a:ext cx="5455757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2" y="3945699"/>
            <a:ext cx="5455757" cy="21982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692182C0-E52A-435A-AD90-212E16429B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32481" name="think-cell Slide" r:id="rId4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endParaRPr lang="en-US" sz="102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7150"/>
            <a:ext cx="738539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33505" name="think-cell Slide" r:id="rId4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fld id="{D2FD9515-7A35-4ED2-A7CD-7DCE9E5CD1A9}" type="slidenum">
              <a:rPr lang="en-US" sz="1020" smtClean="0">
                <a:solidFill>
                  <a:srgbClr val="000000"/>
                </a:solidFill>
                <a:cs typeface="+mn-cs"/>
              </a:rPr>
              <a:pPr defTabSz="932962">
                <a:defRPr/>
              </a:pPr>
              <a:t>‹#›</a:t>
            </a:fld>
            <a:endParaRPr lang="en-US" sz="102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34529" name="think-cell Slide" r:id="rId4" imgW="360" imgH="360" progId="">
              <p:embed/>
            </p:oleObj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B627DC9A-607F-4DA0-9FB7-3FB810D4581F}" type="slidenum">
              <a:rPr lang="ru-RU" sz="1020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102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35553" name="think-cell Slide" r:id="rId4" imgW="360" imgH="360" progId="">
              <p:embed/>
            </p:oleObj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917825" y="349250"/>
            <a:ext cx="1030288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928" b="1" dirty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9332913" y="36513"/>
            <a:ext cx="32543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32962" eaLnBrk="1" hangingPunct="1">
              <a:defRPr/>
            </a:pPr>
            <a:endParaRPr lang="ru-RU" sz="78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917825" y="508000"/>
            <a:ext cx="32956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28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928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917825" y="668338"/>
            <a:ext cx="2901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928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928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220913" y="5027613"/>
            <a:ext cx="5456237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>
                <a:solidFill>
                  <a:srgbClr val="000000"/>
                </a:solidFill>
                <a:cs typeface="+mn-cs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220913" y="5305425"/>
            <a:ext cx="5456237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ru-RU" sz="1428" dirty="0">
                <a:solidFill>
                  <a:srgbClr val="000000"/>
                </a:solidFill>
                <a:cs typeface="+mn-cs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0" y="0"/>
            <a:ext cx="9902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93273" tIns="46635" rIns="93273" bIns="46635" anchor="ctr"/>
          <a:lstStyle/>
          <a:p>
            <a:pPr defTabSz="932962">
              <a:defRPr/>
            </a:pPr>
            <a:endParaRPr lang="ru-RU" sz="1643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6573838"/>
            <a:ext cx="18097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7113" y="4618038"/>
            <a:ext cx="633888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8" y="193675"/>
            <a:ext cx="988853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1963" y="276225"/>
            <a:ext cx="16621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21614" y="3179907"/>
            <a:ext cx="5455757" cy="494623"/>
          </a:xfrm>
          <a:prstGeom prst="rect">
            <a:avLst/>
          </a:prstGeom>
        </p:spPr>
        <p:txBody>
          <a:bodyPr/>
          <a:lstStyle>
            <a:lvl1pPr>
              <a:defRPr sz="3214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21614" y="3945700"/>
            <a:ext cx="5455757" cy="21984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36577" name="think-cell Slide" r:id="rId4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682832" y="1977231"/>
            <a:ext cx="2292350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14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820944" y="4194969"/>
            <a:ext cx="2016125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14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43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31763" y="6275388"/>
            <a:ext cx="94503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28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788" indent="-621788" defTabSz="913251">
              <a:tabLst>
                <a:tab pos="625027" algn="l"/>
              </a:tabLst>
              <a:defRPr/>
            </a:pPr>
            <a:r>
              <a:rPr lang="ru-RU" sz="928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604963" y="1133475"/>
            <a:ext cx="4714875" cy="534988"/>
            <a:chOff x="915" y="700"/>
            <a:chExt cx="2686" cy="33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00"/>
              <a:ext cx="2686" cy="3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43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43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32962">
              <a:defRPr/>
            </a:pPr>
            <a:endParaRPr lang="en-US" sz="714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2426"/>
            <a:ext cx="73853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37601" name="think-cell Slide" r:id="rId4" imgW="360" imgH="360" progId="">
              <p:embed/>
            </p:oleObj>
          </a:graphicData>
        </a:graphic>
      </p:graphicFrame>
      <p:sp>
        <p:nvSpPr>
          <p:cNvPr id="3" name="Working Draft" hidden="1"/>
          <p:cNvSpPr txBox="1">
            <a:spLocks noChangeArrowheads="1"/>
          </p:cNvSpPr>
          <p:nvPr/>
        </p:nvSpPr>
        <p:spPr bwMode="auto">
          <a:xfrm rot="5400000">
            <a:off x="8682832" y="1977231"/>
            <a:ext cx="2292350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14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Printed" hidden="1"/>
          <p:cNvSpPr txBox="1">
            <a:spLocks noChangeArrowheads="1"/>
          </p:cNvSpPr>
          <p:nvPr/>
        </p:nvSpPr>
        <p:spPr bwMode="auto">
          <a:xfrm rot="5400000">
            <a:off x="8820944" y="4194969"/>
            <a:ext cx="2016125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14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43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7" name="McK 4. Footnote" hidden="1"/>
          <p:cNvSpPr txBox="1">
            <a:spLocks noChangeArrowheads="1"/>
          </p:cNvSpPr>
          <p:nvPr/>
        </p:nvSpPr>
        <p:spPr bwMode="auto">
          <a:xfrm>
            <a:off x="131763" y="6275388"/>
            <a:ext cx="94503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28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8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788" indent="-621788" defTabSz="913251">
              <a:tabLst>
                <a:tab pos="625027" algn="l"/>
              </a:tabLst>
              <a:defRPr/>
            </a:pPr>
            <a:r>
              <a:rPr lang="ru-RU" sz="928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9" name="ACET" hidden="1"/>
          <p:cNvGrpSpPr>
            <a:grpSpLocks/>
          </p:cNvGrpSpPr>
          <p:nvPr/>
        </p:nvGrpSpPr>
        <p:grpSpPr bwMode="auto">
          <a:xfrm>
            <a:off x="1604963" y="1133475"/>
            <a:ext cx="4714875" cy="534988"/>
            <a:chOff x="915" y="700"/>
            <a:chExt cx="2686" cy="330"/>
          </a:xfrm>
        </p:grpSpPr>
        <p:cxnSp>
          <p:nvCxnSpPr>
            <p:cNvPr id="10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700"/>
              <a:ext cx="2686" cy="3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43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43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navigation8" descr="ujkm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/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32962">
              <a:defRPr/>
            </a:pPr>
            <a:fld id="{FCA59FCD-5DD1-4D38-8D47-4261FACFC9BF}" type="slidenum">
              <a:rPr lang="ru-RU" sz="928">
                <a:solidFill>
                  <a:srgbClr val="000000"/>
                </a:solidFill>
                <a:latin typeface="+mn-lt"/>
                <a:cs typeface="+mn-cs"/>
              </a:rPr>
              <a:pPr defTabSz="932962">
                <a:defRPr/>
              </a:pPr>
              <a:t>‹#›</a:t>
            </a:fld>
            <a:endParaRPr lang="ru-RU" sz="928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8938" y="333375"/>
            <a:ext cx="13620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2" y="2181232"/>
            <a:ext cx="8970433" cy="1031875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lnSpc>
                <a:spcPct val="130000"/>
              </a:lnSpc>
              <a:defRPr sz="151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40"/>
            <a:ext cx="4055269" cy="649287"/>
          </a:xfrm>
          <a:prstGeom prst="rect">
            <a:avLst/>
          </a:prstGeom>
          <a:ln/>
        </p:spPr>
        <p:txBody>
          <a:bodyPr lIns="68580" tIns="34290" rIns="68580" bIns="34290" anchor="ctr"/>
          <a:lstStyle>
            <a:lvl1pPr marL="0" indent="0">
              <a:buFontTx/>
              <a:buNone/>
              <a:defRPr sz="1192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94" y="2"/>
            <a:ext cx="8386606" cy="962025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sz="195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9009063" y="6453188"/>
            <a:ext cx="682625" cy="365125"/>
          </a:xfrm>
        </p:spPr>
        <p:txBody>
          <a:bodyPr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78BDE-0DFE-44EB-9D5D-D716C8ED1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E6489A-0DF4-4A78-B48B-AF3620ED1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579" y="2666999"/>
            <a:ext cx="7258122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2581" y="5027070"/>
            <a:ext cx="725811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CE31-3BE4-45A8-B6C1-8DDC39520685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60EA0-2C09-46B1-85C8-6CB6DC79F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1176261"/>
            <a:ext cx="3259005" cy="1019356"/>
          </a:xfrm>
        </p:spPr>
        <p:txBody>
          <a:bodyPr anchor="b"/>
          <a:lstStyle>
            <a:lvl1pPr algn="l">
              <a:defRPr sz="209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1176288"/>
            <a:ext cx="5537729" cy="5134378"/>
          </a:xfrm>
        </p:spPr>
        <p:txBody>
          <a:bodyPr/>
          <a:lstStyle>
            <a:lvl1pPr>
              <a:defRPr sz="3333"/>
            </a:lvl1pPr>
            <a:lvl2pPr>
              <a:defRPr sz="2952"/>
            </a:lvl2pPr>
            <a:lvl3pPr>
              <a:defRPr sz="2476">
                <a:latin typeface="Microsoft Sans Serif"/>
                <a:cs typeface="Microsoft Sans Serif"/>
              </a:defRPr>
            </a:lvl3pPr>
            <a:lvl4pPr>
              <a:defRPr sz="2095">
                <a:latin typeface="Microsoft Sans Serif"/>
                <a:cs typeface="Microsoft Sans Serif"/>
              </a:defRPr>
            </a:lvl4pPr>
            <a:lvl5pPr>
              <a:defRPr sz="2095">
                <a:latin typeface="Microsoft Sans Serif"/>
                <a:cs typeface="Microsoft Sans Serif"/>
              </a:defRPr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2338317"/>
            <a:ext cx="3259005" cy="4115022"/>
          </a:xfrm>
        </p:spPr>
        <p:txBody>
          <a:bodyPr/>
          <a:lstStyle>
            <a:lvl1pPr marL="0" indent="0">
              <a:buNone/>
              <a:defRPr sz="1429"/>
            </a:lvl1pPr>
            <a:lvl2pPr marL="477078" indent="0">
              <a:buNone/>
              <a:defRPr sz="1238"/>
            </a:lvl2pPr>
            <a:lvl3pPr marL="954155" indent="0">
              <a:buNone/>
              <a:defRPr sz="1048"/>
            </a:lvl3pPr>
            <a:lvl4pPr marL="1431234" indent="0">
              <a:buNone/>
              <a:defRPr sz="952"/>
            </a:lvl4pPr>
            <a:lvl5pPr marL="1908311" indent="0">
              <a:buNone/>
              <a:defRPr sz="952"/>
            </a:lvl5pPr>
            <a:lvl6pPr marL="2385390" indent="0">
              <a:buNone/>
              <a:defRPr sz="952"/>
            </a:lvl6pPr>
            <a:lvl7pPr marL="2862468" indent="0">
              <a:buNone/>
              <a:defRPr sz="952"/>
            </a:lvl7pPr>
            <a:lvl8pPr marL="3339546" indent="0">
              <a:buNone/>
              <a:defRPr sz="952"/>
            </a:lvl8pPr>
            <a:lvl9pPr marL="3816624" indent="0">
              <a:buNone/>
              <a:defRPr sz="95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87562523-5FC1-4C00-8149-086CAEDB0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78" y="685802"/>
            <a:ext cx="834672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977" y="2667000"/>
            <a:ext cx="4051554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9146" y="2667000"/>
            <a:ext cx="4051554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39B0-4912-4EC6-B739-A84EEF15D31C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91E72E-5658-4BF2-ADD2-1E02AF96C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72" y="2658533"/>
            <a:ext cx="374431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316" y="3335337"/>
            <a:ext cx="3978269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1852" y="2667000"/>
            <a:ext cx="375679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0371" y="3335337"/>
            <a:ext cx="3978269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03A4-BDE5-47A1-A3BF-1AC8CEA336EB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F71BCE-3F4C-431D-B9DA-0278D091F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8E30-A48B-4AB8-909D-07E91934E904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487A0C-7EF9-4796-9115-B91891DCDF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21AA9-EA30-4D7B-B87C-142F9C64B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8" y="1600200"/>
            <a:ext cx="288441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516" y="685801"/>
            <a:ext cx="5072126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318" y="2971800"/>
            <a:ext cx="288441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C651-4ED9-4E28-A795-94EE64BEFA54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33D4E-D41B-4696-8CE4-E958C10B4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27" y="1752599"/>
            <a:ext cx="440990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72287" y="914400"/>
            <a:ext cx="266648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5027" y="3124199"/>
            <a:ext cx="440990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EEAF-D8C5-4328-A9FD-C807F87AEA48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0A2A08-D6DF-47EC-B2AA-7EE6DEBCBA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7" y="4732865"/>
            <a:ext cx="814232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39140" y="932112"/>
            <a:ext cx="6685320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317" y="5299603"/>
            <a:ext cx="8142324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5F65-7B4C-45B9-A454-B90BC26E2EF9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4CE99F-B671-4D2B-B111-A88AB379D9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8" y="685800"/>
            <a:ext cx="8142324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8" y="4343400"/>
            <a:ext cx="8142325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B039-2658-4300-A032-1E9E5F158041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BC1C3-F188-4542-9119-61917B108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050925" y="863600"/>
            <a:ext cx="4953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957824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8853488" y="2819400"/>
            <a:ext cx="4953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57824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7" y="685801"/>
            <a:ext cx="7555291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1421" y="3428999"/>
            <a:ext cx="7183722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343400"/>
            <a:ext cx="8142324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303-A599-46C7-B452-D69ED23DB8C5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F3AE95-4231-4F29-8D7D-3AF5CA052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20" y="3308581"/>
            <a:ext cx="8142321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777381"/>
            <a:ext cx="814232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EDE55-D405-455D-A7C4-D6B08ED3B4F8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7EC585-F84E-450D-9FFA-986AF41E7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7" y="5310536"/>
            <a:ext cx="5943600" cy="566738"/>
          </a:xfrm>
        </p:spPr>
        <p:txBody>
          <a:bodyPr anchor="b"/>
          <a:lstStyle>
            <a:lvl1pPr algn="l">
              <a:defRPr sz="2095" b="1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7" y="1124744"/>
            <a:ext cx="5943600" cy="4114800"/>
          </a:xfrm>
        </p:spPr>
        <p:txBody>
          <a:bodyPr/>
          <a:lstStyle>
            <a:lvl1pPr marL="0" indent="0">
              <a:buNone/>
              <a:defRPr sz="3333"/>
            </a:lvl1pPr>
            <a:lvl2pPr marL="477078" indent="0">
              <a:buNone/>
              <a:defRPr sz="2952"/>
            </a:lvl2pPr>
            <a:lvl3pPr marL="954155" indent="0">
              <a:buNone/>
              <a:defRPr sz="2476"/>
            </a:lvl3pPr>
            <a:lvl4pPr marL="1431234" indent="0">
              <a:buNone/>
              <a:defRPr sz="2095"/>
            </a:lvl4pPr>
            <a:lvl5pPr marL="1908311" indent="0">
              <a:buNone/>
              <a:defRPr sz="2095"/>
            </a:lvl5pPr>
            <a:lvl6pPr marL="2385390" indent="0">
              <a:buNone/>
              <a:defRPr sz="2095"/>
            </a:lvl6pPr>
            <a:lvl7pPr marL="2862468" indent="0">
              <a:buNone/>
              <a:defRPr sz="2095"/>
            </a:lvl7pPr>
            <a:lvl8pPr marL="3339546" indent="0">
              <a:buNone/>
              <a:defRPr sz="2095"/>
            </a:lvl8pPr>
            <a:lvl9pPr marL="3816624" indent="0">
              <a:buNone/>
              <a:defRPr sz="2095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7" y="5877274"/>
            <a:ext cx="5943600" cy="804862"/>
          </a:xfrm>
        </p:spPr>
        <p:txBody>
          <a:bodyPr/>
          <a:lstStyle>
            <a:lvl1pPr marL="0" indent="0">
              <a:buNone/>
              <a:defRPr sz="1429">
                <a:solidFill>
                  <a:schemeClr val="accent3"/>
                </a:solidFill>
              </a:defRPr>
            </a:lvl1pPr>
            <a:lvl2pPr marL="477078" indent="0">
              <a:buNone/>
              <a:defRPr sz="1238"/>
            </a:lvl2pPr>
            <a:lvl3pPr marL="954155" indent="0">
              <a:buNone/>
              <a:defRPr sz="1048"/>
            </a:lvl3pPr>
            <a:lvl4pPr marL="1431234" indent="0">
              <a:buNone/>
              <a:defRPr sz="952"/>
            </a:lvl4pPr>
            <a:lvl5pPr marL="1908311" indent="0">
              <a:buNone/>
              <a:defRPr sz="952"/>
            </a:lvl5pPr>
            <a:lvl6pPr marL="2385390" indent="0">
              <a:buNone/>
              <a:defRPr sz="952"/>
            </a:lvl6pPr>
            <a:lvl7pPr marL="2862468" indent="0">
              <a:buNone/>
              <a:defRPr sz="952"/>
            </a:lvl7pPr>
            <a:lvl8pPr marL="3339546" indent="0">
              <a:buNone/>
              <a:defRPr sz="952"/>
            </a:lvl8pPr>
            <a:lvl9pPr marL="3816624" indent="0">
              <a:buNone/>
              <a:defRPr sz="952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 sz="1714"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fld id="{74ADA904-1BFB-4C8D-92CF-4143A0169D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050925" y="863600"/>
            <a:ext cx="4953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957824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8853488" y="2819400"/>
            <a:ext cx="4953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57824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7" y="685801"/>
            <a:ext cx="7555291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319" y="3886200"/>
            <a:ext cx="8142323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775200"/>
            <a:ext cx="814232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94F7-0201-4ED5-B9E3-FA3CDAFD7121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9A09E2-8053-452F-9601-1B8EE202D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9" y="685802"/>
            <a:ext cx="8142324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318" y="3505200"/>
            <a:ext cx="814232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8" y="4343400"/>
            <a:ext cx="814232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EDAB0-14B4-4511-900D-890BB4B90C43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F0982A-452C-4BA0-B516-9E20695CD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DE3DA-4FCD-4A8C-82C4-4FBC52E58AF6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F962ED-2D40-4FEB-BDB4-A9DED17A7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9843" y="685800"/>
            <a:ext cx="1438800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318" y="685800"/>
            <a:ext cx="6517737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9594-C297-47C6-B474-56BF2BE04EAA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782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B9273F-A532-4B84-8113-00D0D730C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8.png"/><Relationship Id="rId5" Type="http://schemas.openxmlformats.org/officeDocument/2006/relationships/image" Target="../media/image9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4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5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54.xml"/><Relationship Id="rId9" Type="http://schemas.openxmlformats.org/officeDocument/2006/relationships/tags" Target="../tags/tag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59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vmlDrawing" Target="../drawings/vmlDrawing6.vml"/><Relationship Id="rId5" Type="http://schemas.openxmlformats.org/officeDocument/2006/relationships/theme" Target="../theme/theme5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63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vmlDrawing" Target="../drawings/vmlDrawing11.vml"/><Relationship Id="rId5" Type="http://schemas.openxmlformats.org/officeDocument/2006/relationships/theme" Target="../theme/theme6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slideLayout" Target="../slideLayouts/slideLayout67.xml"/><Relationship Id="rId7" Type="http://schemas.openxmlformats.org/officeDocument/2006/relationships/tags" Target="../tags/tag1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vmlDrawing" Target="../drawings/vmlDrawing16.vml"/><Relationship Id="rId5" Type="http://schemas.openxmlformats.org/officeDocument/2006/relationships/theme" Target="../theme/theme7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71.xml"/><Relationship Id="rId7" Type="http://schemas.openxmlformats.org/officeDocument/2006/relationships/tags" Target="../tags/tag2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vmlDrawing" Target="../drawings/vmlDrawing20.vml"/><Relationship Id="rId5" Type="http://schemas.openxmlformats.org/officeDocument/2006/relationships/theme" Target="../theme/theme8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5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ags" Target="../tags/tag25.xml"/><Relationship Id="rId5" Type="http://schemas.openxmlformats.org/officeDocument/2006/relationships/vmlDrawing" Target="../drawings/vmlDrawing25.vml"/><Relationship Id="rId4" Type="http://schemas.openxmlformats.org/officeDocument/2006/relationships/theme" Target="../theme/theme9.xml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7938"/>
            <a:ext cx="8229600" cy="981075"/>
            <a:chOff x="0" y="2505596"/>
            <a:chExt cx="6696744" cy="1707025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635325"/>
              <a:ext cx="6696744" cy="5772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3069080"/>
              <a:ext cx="6696744" cy="5772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3E87BD"/>
                </a:solidFill>
                <a:cs typeface="Microsoft Sans Serif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2505596"/>
              <a:ext cx="6696744" cy="5772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41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6225" y="6381750"/>
            <a:ext cx="6778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700" b="1">
                <a:solidFill>
                  <a:srgbClr val="0D6186"/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>
              <a:defRPr/>
            </a:pPr>
            <a:fld id="{5935B08D-E6CF-4885-8768-75E24F4D7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6981825" y="0"/>
            <a:ext cx="1609725" cy="1104900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0 w 1080120"/>
              <a:gd name="connsiteY0" fmla="*/ 0 h 1088587"/>
              <a:gd name="connsiteX1" fmla="*/ 1080120 w 1080120"/>
              <a:gd name="connsiteY1" fmla="*/ 0 h 1088587"/>
              <a:gd name="connsiteX2" fmla="*/ 97986 w 1080120"/>
              <a:gd name="connsiteY2" fmla="*/ 1088587 h 1088587"/>
              <a:gd name="connsiteX3" fmla="*/ 0 w 1080120"/>
              <a:gd name="connsiteY3" fmla="*/ 1080120 h 1088587"/>
              <a:gd name="connsiteX4" fmla="*/ 0 w 1080120"/>
              <a:gd name="connsiteY4" fmla="*/ 0 h 1088587"/>
              <a:gd name="connsiteX0" fmla="*/ 406400 w 1486520"/>
              <a:gd name="connsiteY0" fmla="*/ 0 h 1097053"/>
              <a:gd name="connsiteX1" fmla="*/ 1486520 w 1486520"/>
              <a:gd name="connsiteY1" fmla="*/ 0 h 1097053"/>
              <a:gd name="connsiteX2" fmla="*/ 504386 w 1486520"/>
              <a:gd name="connsiteY2" fmla="*/ 1088587 h 1097053"/>
              <a:gd name="connsiteX3" fmla="*/ 0 w 1486520"/>
              <a:gd name="connsiteY3" fmla="*/ 1097053 h 1097053"/>
              <a:gd name="connsiteX4" fmla="*/ 406400 w 1486520"/>
              <a:gd name="connsiteY4" fmla="*/ 0 h 1097053"/>
              <a:gd name="connsiteX0" fmla="*/ 8466 w 1486520"/>
              <a:gd name="connsiteY0" fmla="*/ 0 h 1105519"/>
              <a:gd name="connsiteX1" fmla="*/ 1486520 w 1486520"/>
              <a:gd name="connsiteY1" fmla="*/ 8466 h 1105519"/>
              <a:gd name="connsiteX2" fmla="*/ 504386 w 1486520"/>
              <a:gd name="connsiteY2" fmla="*/ 1097053 h 1105519"/>
              <a:gd name="connsiteX3" fmla="*/ 0 w 1486520"/>
              <a:gd name="connsiteY3" fmla="*/ 1105519 h 1105519"/>
              <a:gd name="connsiteX4" fmla="*/ 8466 w 1486520"/>
              <a:gd name="connsiteY4" fmla="*/ 0 h 110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520" h="1105519">
                <a:moveTo>
                  <a:pt x="8466" y="0"/>
                </a:moveTo>
                <a:lnTo>
                  <a:pt x="1486520" y="8466"/>
                </a:lnTo>
                <a:lnTo>
                  <a:pt x="504386" y="1097053"/>
                </a:lnTo>
                <a:lnTo>
                  <a:pt x="0" y="1105519"/>
                </a:lnTo>
                <a:lnTo>
                  <a:pt x="84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420" tIns="47710" rIns="95420" bIns="47710" anchor="ctr"/>
          <a:lstStyle/>
          <a:p>
            <a:pPr algn="ctr" defTabSz="9541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21" dirty="0">
              <a:solidFill>
                <a:srgbClr val="FFFFFF"/>
              </a:solidFill>
              <a:cs typeface="Microsoft Sans Serif"/>
            </a:endParaRP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68627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navigation8" descr="ujkm,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8916988" y="188913"/>
            <a:ext cx="873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46"/>
          <p:cNvPicPr>
            <a:picLocks noChangeAspect="1"/>
          </p:cNvPicPr>
          <p:nvPr userDrawn="1"/>
        </p:nvPicPr>
        <p:blipFill>
          <a:blip r:embed="rId30"/>
          <a:srcRect/>
          <a:stretch>
            <a:fillRect/>
          </a:stretch>
        </p:blipFill>
        <p:spPr bwMode="auto">
          <a:xfrm>
            <a:off x="7916863" y="204788"/>
            <a:ext cx="9429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  <p:sldLayoutId id="2147484283" r:id="rId18"/>
    <p:sldLayoutId id="2147484284" r:id="rId19"/>
    <p:sldLayoutId id="2147484285" r:id="rId20"/>
    <p:sldLayoutId id="2147484286" r:id="rId21"/>
    <p:sldLayoutId id="2147484287" r:id="rId22"/>
    <p:sldLayoutId id="2147484288" r:id="rId23"/>
    <p:sldLayoutId id="2147484289" r:id="rId24"/>
    <p:sldLayoutId id="2147484290" r:id="rId25"/>
    <p:sldLayoutId id="2147484291" r:id="rId26"/>
    <p:sldLayoutId id="2147484292" r:id="rId2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0CDD7"/>
          </a:solidFill>
          <a:latin typeface="Microsoft Sans Serif"/>
          <a:ea typeface="+mj-ea"/>
          <a:cs typeface="Microsoft Sans Serif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0CDD7"/>
          </a:solidFill>
          <a:latin typeface="Microsoft Sans Serif" pitchFamily="34" charset="0"/>
          <a:cs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0CDD7"/>
          </a:solidFill>
          <a:latin typeface="Microsoft Sans Serif" pitchFamily="34" charset="0"/>
          <a:cs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0CDD7"/>
          </a:solidFill>
          <a:latin typeface="Microsoft Sans Serif" pitchFamily="34" charset="0"/>
          <a:cs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90CDD7"/>
          </a:solidFill>
          <a:latin typeface="Microsoft Sans Serif" pitchFamily="34" charset="0"/>
          <a:cs typeface="Microsoft Sans Serif" pitchFamily="34" charset="0"/>
        </a:defRPr>
      </a:lvl5pPr>
      <a:lvl6pPr marL="477109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6pPr>
      <a:lvl7pPr marL="954217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7pPr>
      <a:lvl8pPr marL="1431326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8pPr>
      <a:lvl9pPr marL="1908434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7325" indent="-18732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Clr>
          <a:schemeClr val="accent2"/>
        </a:buClr>
        <a:buSzPct val="150000"/>
        <a:buFont typeface="Arial" charset="0"/>
        <a:buChar char="•"/>
        <a:defRPr sz="1700">
          <a:solidFill>
            <a:schemeClr val="tx1"/>
          </a:solidFill>
          <a:latin typeface="Microsoft Sans Serif"/>
          <a:ea typeface="+mn-ea"/>
          <a:cs typeface="Microsoft Sans Serif"/>
        </a:defRPr>
      </a:lvl1pPr>
      <a:lvl2pPr marL="374650" indent="-18415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accent2"/>
        </a:buClr>
        <a:buSzPct val="150000"/>
        <a:buFont typeface="Arial" charset="0"/>
        <a:buChar char="•"/>
        <a:defRPr sz="1400">
          <a:solidFill>
            <a:schemeClr val="tx1"/>
          </a:solidFill>
          <a:latin typeface="Microsoft Sans Serif"/>
          <a:cs typeface="Microsoft Sans Serif"/>
        </a:defRPr>
      </a:lvl2pPr>
      <a:lvl3pPr marL="1211263" indent="-279400" algn="l" rtl="0" eaLnBrk="0" fontAlgn="base" hangingPunct="0">
        <a:spcBef>
          <a:spcPct val="0"/>
        </a:spcBef>
        <a:spcAft>
          <a:spcPct val="30000"/>
        </a:spcAft>
        <a:buBlip>
          <a:blip r:embed="rId31"/>
        </a:buBlip>
        <a:defRPr sz="2200">
          <a:solidFill>
            <a:schemeClr val="tx1"/>
          </a:solidFill>
          <a:latin typeface="+mn-lt"/>
          <a:cs typeface="Microsoft Sans Serif" pitchFamily="34" charset="0"/>
        </a:defRPr>
      </a:lvl3pPr>
      <a:lvl4pPr marL="1736725" indent="-2381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Microsoft Sans Serif" pitchFamily="34" charset="0"/>
        </a:defRPr>
      </a:lvl4pPr>
      <a:lvl5pPr marL="2162175" indent="-2381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Microsoft Sans Serif" pitchFamily="34" charset="0"/>
        </a:defRPr>
      </a:lvl5pPr>
      <a:lvl6pPr marL="2640663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6pPr>
      <a:lvl7pPr marL="3117772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7pPr>
      <a:lvl8pPr marL="3594881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8pPr>
      <a:lvl9pPr marL="4071990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7109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54217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31326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08434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85543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62652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39760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16869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009063" y="6453188"/>
            <a:ext cx="78105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C6F3F7-3512-4DE2-B842-EC535FDA1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44067" name="navigation8" descr="ujkm,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912225" y="95250"/>
            <a:ext cx="7207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hlink"/>
          </a:solidFill>
          <a:latin typeface="Arial" charset="0"/>
          <a:cs typeface="Arial" charset="0"/>
        </a:defRPr>
      </a:lvl5pPr>
      <a:lvl6pPr marL="371466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6pPr>
      <a:lvl7pPr marL="742931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7pPr>
      <a:lvl8pPr marL="1114397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8pPr>
      <a:lvl9pPr marL="1485863" algn="l" rtl="0" fontAlgn="base">
        <a:spcBef>
          <a:spcPct val="0"/>
        </a:spcBef>
        <a:spcAft>
          <a:spcPct val="0"/>
        </a:spcAft>
        <a:defRPr sz="162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-14287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7"/>
        </a:buBlip>
        <a:defRPr sz="1100">
          <a:solidFill>
            <a:schemeClr val="tx1"/>
          </a:solidFill>
          <a:latin typeface="+mn-lt"/>
          <a:cs typeface="+mn-cs"/>
        </a:defRPr>
      </a:lvl2pPr>
      <a:lvl3pPr marL="942975" indent="-217488" algn="l" rtl="0" eaLnBrk="0" fontAlgn="base" hangingPunct="0">
        <a:spcBef>
          <a:spcPct val="0"/>
        </a:spcBef>
        <a:spcAft>
          <a:spcPct val="30000"/>
        </a:spcAft>
        <a:buBlip>
          <a:blip r:embed="rId7"/>
        </a:buBlip>
        <a:defRPr>
          <a:solidFill>
            <a:schemeClr val="tx1"/>
          </a:solidFill>
          <a:latin typeface="+mn-lt"/>
          <a:cs typeface="+mn-cs"/>
        </a:defRPr>
      </a:lvl3pPr>
      <a:lvl4pPr marL="1352550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84338" indent="-1841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55959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6pPr>
      <a:lvl7pPr marL="2427425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7pPr>
      <a:lvl8pPr marL="2798891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8pPr>
      <a:lvl9pPr marL="3170356" indent="-185733" algn="l" rtl="0" fontAlgn="base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1pPr>
      <a:lvl2pPr marL="371466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742931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7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4pPr>
      <a:lvl5pPr marL="1485863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5pPr>
      <a:lvl6pPr marL="1857329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7pPr>
      <a:lvl8pPr marL="2600260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8pPr>
      <a:lvl9pPr marL="2971726" algn="l" defTabSz="742931" rtl="0" eaLnBrk="1" latinLnBrk="0" hangingPunct="1">
        <a:defRPr sz="15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62" name="Group 13"/>
          <p:cNvGrpSpPr>
            <a:grpSpLocks/>
          </p:cNvGrpSpPr>
          <p:nvPr/>
        </p:nvGrpSpPr>
        <p:grpSpPr bwMode="auto">
          <a:xfrm>
            <a:off x="0" y="0"/>
            <a:ext cx="2309813" cy="6858000"/>
            <a:chOff x="0" y="0"/>
            <a:chExt cx="2132013" cy="6858001"/>
          </a:xfrm>
        </p:grpSpPr>
        <p:sp>
          <p:nvSpPr>
            <p:cNvPr id="100360" name="Freeform 6"/>
            <p:cNvSpPr>
              <a:spLocks/>
            </p:cNvSpPr>
            <p:nvPr/>
          </p:nvSpPr>
          <p:spPr bwMode="auto">
            <a:xfrm>
              <a:off x="0" y="0"/>
              <a:ext cx="1072600" cy="5291139"/>
            </a:xfrm>
            <a:custGeom>
              <a:avLst/>
              <a:gdLst>
                <a:gd name="T0" fmla="*/ 0 w 676"/>
                <a:gd name="T1" fmla="*/ 0 h 3333"/>
                <a:gd name="T2" fmla="*/ 676 w 676"/>
                <a:gd name="T3" fmla="*/ 3333 h 3333"/>
              </a:gdLst>
              <a:ahLst/>
              <a:cxnLst>
                <a:cxn ang="0">
                  <a:pos x="0" y="3132"/>
                </a:cxn>
                <a:cxn ang="0">
                  <a:pos x="0" y="3312"/>
                </a:cxn>
                <a:cxn ang="0">
                  <a:pos x="126" y="3333"/>
                </a:cxn>
                <a:cxn ang="0">
                  <a:pos x="676" y="0"/>
                </a:cxn>
                <a:cxn ang="0">
                  <a:pos x="514" y="0"/>
                </a:cxn>
                <a:cxn ang="0">
                  <a:pos x="0" y="3132"/>
                </a:cxn>
              </a:cxnLst>
              <a:rect l="T0" t="T1" r="T2" b="T3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9026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7022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281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383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48163" name="Title Placeholder 1"/>
          <p:cNvSpPr>
            <a:spLocks noGrp="1"/>
          </p:cNvSpPr>
          <p:nvPr>
            <p:ph type="title"/>
          </p:nvPr>
        </p:nvSpPr>
        <p:spPr bwMode="auto">
          <a:xfrm>
            <a:off x="1063625" y="457200"/>
            <a:ext cx="8347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481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3625" y="2667000"/>
            <a:ext cx="83470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2425" y="6116638"/>
            <a:ext cx="928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57824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8EB5643-66AF-4ECE-9371-E9F7912EF57C}" type="datetimeFigureOut">
              <a:rPr lang="en-US"/>
              <a:pPr>
                <a:defRPr/>
              </a:pPr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2650" y="6116638"/>
            <a:ext cx="5757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57824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3025" y="6116638"/>
            <a:ext cx="447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D6186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32662555-ED52-4A3A-BF52-689CD73AD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EC206338-108C-4440-9850-F1206D4AB1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29701" name="navigation8" descr="ujkm,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5C2A6F3C-B4E6-4FD7-B145-FB012E8F70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41989" name="navigation8" descr="ujkm,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672513" y="106363"/>
            <a:ext cx="962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41" name="Object 44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1641" name="think-cell Slide" r:id="rId10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1645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5164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36550"/>
            <a:ext cx="73850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51651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5165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1654" name="navigation8" descr="ujkm,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55" name="Picture 4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264" r:id="rId2"/>
    <p:sldLayoutId id="2147484317" r:id="rId3"/>
    <p:sldLayoutId id="2147484318" r:id="rId4"/>
    <p:sldLayoutId id="2147484319" r:id="rId5"/>
    <p:sldLayoutId id="2147484320" r:id="rId6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88" name="Object 440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3688" name="think-cell Slide" r:id="rId8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39201" y="1984375"/>
            <a:ext cx="1979612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7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57469" y="4202907"/>
            <a:ext cx="1743075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54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7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369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5369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4488"/>
            <a:ext cx="73850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493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85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69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2688"/>
            <a:ext cx="94503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15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01404" indent="-601404" defTabSz="883312">
              <a:tabLst>
                <a:tab pos="604536" algn="l"/>
              </a:tabLst>
              <a:defRPr/>
            </a:pPr>
            <a:r>
              <a:rPr lang="ru-RU" sz="1015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53698" name="ACET" hidden="1"/>
          <p:cNvGrpSpPr>
            <a:grpSpLocks/>
          </p:cNvGrpSpPr>
          <p:nvPr/>
        </p:nvGrpSpPr>
        <p:grpSpPr bwMode="auto">
          <a:xfrm>
            <a:off x="1604963" y="1157288"/>
            <a:ext cx="4714875" cy="511175"/>
            <a:chOff x="915" y="714"/>
            <a:chExt cx="2686" cy="316"/>
          </a:xfrm>
        </p:grpSpPr>
        <p:cxnSp>
          <p:nvCxnSpPr>
            <p:cNvPr id="53703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4"/>
              <a:ext cx="2686" cy="3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69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69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0216" tIns="90216" rIns="90216" bIns="90216" anchor="ctr"/>
          <a:lstStyle/>
          <a:p>
            <a:pPr defTabSz="932962">
              <a:defRPr/>
            </a:pPr>
            <a:endParaRPr lang="ru-RU" sz="1754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3701" name="navigation8" descr="ujkm,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702" name="Picture 4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</p:sldLayoutIdLst>
  <p:hf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tabLst>
          <a:tab pos="350838" algn="l"/>
        </a:tabLst>
        <a:defRPr b="1">
          <a:solidFill>
            <a:schemeClr val="tx2"/>
          </a:solidFill>
          <a:latin typeface="Arial" charset="0"/>
        </a:defRPr>
      </a:lvl5pPr>
      <a:lvl6pPr marL="451053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6pPr>
      <a:lvl7pPr marL="902106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7pPr>
      <a:lvl8pPr marL="1353160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8pPr>
      <a:lvl9pPr marL="1804213" algn="l" defTabSz="883312" rtl="0" eaLnBrk="1" fontAlgn="base" hangingPunct="1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0">
          <a:solidFill>
            <a:schemeClr val="tx1"/>
          </a:solidFill>
          <a:latin typeface="+mn-lt"/>
        </a:defRPr>
      </a:lvl2pPr>
      <a:lvl3pPr marL="450850" indent="-257175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>
          <a:solidFill>
            <a:schemeClr val="tx1"/>
          </a:solidFill>
          <a:latin typeface="+mn-lt"/>
        </a:defRPr>
      </a:lvl3pPr>
      <a:lvl4pPr marL="604838" indent="-152400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0">
          <a:solidFill>
            <a:schemeClr val="tx1"/>
          </a:solidFill>
          <a:latin typeface="+mn-lt"/>
        </a:defRPr>
      </a:lvl4pPr>
      <a:lvl5pPr marL="738188" indent="-127000" algn="l" defTabSz="8826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5pPr>
      <a:lvl6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6pPr>
      <a:lvl7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7pPr>
      <a:lvl8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8pPr>
      <a:lvl9pPr marL="739728" indent="-128425" algn="l" defTabSz="88331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6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51053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902106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53160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804213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55266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706319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57372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608426" algn="l" defTabSz="902106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736" name="Object 440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5736" name="think-cell Slide" r:id="rId8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574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5574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36550"/>
            <a:ext cx="73850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55746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55751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5749" name="navigation8" descr="ujkm,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750" name="Picture 4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7" r:id="rId3"/>
    <p:sldLayoutId id="2147484328" r:id="rId4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784" name="Object 440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57784" name="think-cell Slide" r:id="rId8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68569" y="1985169"/>
            <a:ext cx="1920875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44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84457" y="4202906"/>
            <a:ext cx="1689100" cy="8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54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446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778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5778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47663"/>
            <a:ext cx="738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2708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356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37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5863"/>
            <a:ext cx="9450387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94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588905" indent="-588905" defTabSz="864955">
              <a:tabLst>
                <a:tab pos="591973" algn="l"/>
              </a:tabLst>
              <a:defRPr/>
            </a:pPr>
            <a:r>
              <a:rPr lang="ru-RU" sz="994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57794" name="ACET" hidden="1"/>
          <p:cNvGrpSpPr>
            <a:grpSpLocks/>
          </p:cNvGrpSpPr>
          <p:nvPr/>
        </p:nvGrpSpPr>
        <p:grpSpPr bwMode="auto">
          <a:xfrm>
            <a:off x="1604963" y="1166813"/>
            <a:ext cx="4714875" cy="501650"/>
            <a:chOff x="915" y="720"/>
            <a:chExt cx="2686" cy="310"/>
          </a:xfrm>
        </p:grpSpPr>
        <p:cxnSp>
          <p:nvCxnSpPr>
            <p:cNvPr id="5779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20"/>
              <a:ext cx="2686" cy="31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537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537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88333" tIns="88333" rIns="88333" bIns="88333" anchor="ctr"/>
          <a:lstStyle/>
          <a:p>
            <a:pPr defTabSz="932962">
              <a:defRPr/>
            </a:pPr>
            <a:endParaRPr lang="ru-RU" sz="171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7797" name="navigation8" descr="ujkm,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798" name="Picture 4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265" r:id="rId2"/>
    <p:sldLayoutId id="2147484330" r:id="rId3"/>
    <p:sldLayoutId id="2147484331" r:id="rId4"/>
  </p:sldLayoutIdLst>
  <p:hf hdr="0" ftr="0" dt="0"/>
  <p:txStyles>
    <p:titleStyle>
      <a:lvl1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2pPr>
      <a:lvl3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3pPr>
      <a:lvl4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4pPr>
      <a:lvl5pPr algn="l" defTabSz="863600" rtl="0" eaLnBrk="0" fontAlgn="base" hangingPunct="0">
        <a:spcBef>
          <a:spcPct val="0"/>
        </a:spcBef>
        <a:spcAft>
          <a:spcPct val="0"/>
        </a:spcAft>
        <a:tabLst>
          <a:tab pos="344488" algn="l"/>
        </a:tabLst>
        <a:defRPr b="1">
          <a:solidFill>
            <a:schemeClr val="tx2"/>
          </a:solidFill>
          <a:latin typeface="Arial" charset="0"/>
        </a:defRPr>
      </a:lvl5pPr>
      <a:lvl6pPr marL="441679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6pPr>
      <a:lvl7pPr marL="883358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7pPr>
      <a:lvl8pPr marL="1325037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8pPr>
      <a:lvl9pPr marL="1766716" algn="l" defTabSz="864955" rtl="0" eaLnBrk="1" fontAlgn="base" hangingPunct="1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4150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0">
          <a:solidFill>
            <a:schemeClr val="tx1"/>
          </a:solidFill>
          <a:latin typeface="+mn-lt"/>
        </a:defRPr>
      </a:lvl2pPr>
      <a:lvl3pPr marL="441325" indent="-252413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>
          <a:solidFill>
            <a:schemeClr val="tx1"/>
          </a:solidFill>
          <a:latin typeface="+mn-lt"/>
        </a:defRPr>
      </a:lvl3pPr>
      <a:lvl4pPr marL="592138" indent="-149225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0">
          <a:solidFill>
            <a:schemeClr val="tx1"/>
          </a:solidFill>
          <a:latin typeface="+mn-lt"/>
        </a:defRPr>
      </a:lvl4pPr>
      <a:lvl5pPr marL="723900" indent="-125413" algn="l" defTabSz="86360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5pPr>
      <a:lvl6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6pPr>
      <a:lvl7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7pPr>
      <a:lvl8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8pPr>
      <a:lvl9pPr marL="724354" indent="-125756" algn="l" defTabSz="8649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3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1pPr>
      <a:lvl2pPr marL="441679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2pPr>
      <a:lvl3pPr marL="883358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3pPr>
      <a:lvl4pPr marL="1325037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4pPr>
      <a:lvl5pPr marL="1766716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5pPr>
      <a:lvl6pPr marL="2208395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6pPr>
      <a:lvl7pPr marL="265007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7pPr>
      <a:lvl8pPr marL="309175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8pPr>
      <a:lvl9pPr marL="3533434" algn="l" defTabSz="883358" rtl="0" eaLnBrk="1" latinLnBrk="0" hangingPunct="1">
        <a:defRPr sz="17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976" name="Object 440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65976" name="think-cell Slide" r:id="rId8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739982" y="1980406"/>
            <a:ext cx="21780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871744" y="4198144"/>
            <a:ext cx="191452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12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5980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598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36550"/>
            <a:ext cx="73850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61100"/>
            <a:ext cx="9450387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975" indent="-621975" defTabSz="913526">
              <a:tabLst>
                <a:tab pos="625214" algn="l"/>
              </a:tabLst>
              <a:defRPr/>
            </a:pPr>
            <a:r>
              <a:rPr lang="ru-RU" sz="1020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65986" name="ACET" hidden="1"/>
          <p:cNvGrpSpPr>
            <a:grpSpLocks/>
          </p:cNvGrpSpPr>
          <p:nvPr/>
        </p:nvGrpSpPr>
        <p:grpSpPr bwMode="auto">
          <a:xfrm>
            <a:off x="1604963" y="1136650"/>
            <a:ext cx="4714875" cy="531813"/>
            <a:chOff x="915" y="702"/>
            <a:chExt cx="2686" cy="328"/>
          </a:xfrm>
        </p:grpSpPr>
        <p:cxnSp>
          <p:nvCxnSpPr>
            <p:cNvPr id="65991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32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32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32962">
              <a:defRPr/>
            </a:pPr>
            <a:endParaRPr lang="ru-RU" sz="1837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5989" name="navigation8" descr="ujkm,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90" name="Picture 4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024" name="Object 440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176213" cy="161925"/>
        </p:xfrm>
        <a:graphic>
          <a:graphicData uri="http://schemas.openxmlformats.org/presentationml/2006/ole">
            <p:oleObj spid="_x0000_s68024" name="think-cell Slide" r:id="rId7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682832" y="1977231"/>
            <a:ext cx="2292350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>
                <a:solidFill>
                  <a:srgbClr val="000000"/>
                </a:solidFill>
                <a:cs typeface="+mn-cs"/>
              </a:rPr>
              <a:t>Last Modified 12.30.2014 4:54 PM Russia TZ 2 Standard Time</a:t>
            </a:r>
            <a:endParaRPr lang="ru-RU" sz="114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820944" y="4194969"/>
            <a:ext cx="2016125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32962" eaLnBrk="1" hangingPunct="1">
              <a:defRPr/>
            </a:pPr>
            <a:r>
              <a:rPr lang="en-US" sz="643" dirty="0">
                <a:solidFill>
                  <a:srgbClr val="000000"/>
                </a:solidFill>
                <a:cs typeface="+mn-cs"/>
              </a:rPr>
              <a:t>Printed 12.5.2014 2:43 AM Russia TZ 2 Standard Time</a:t>
            </a:r>
            <a:endParaRPr lang="ru-RU" sz="1143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802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4963" y="1990725"/>
            <a:ext cx="47561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802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2075" y="331788"/>
            <a:ext cx="7385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362075" y="26988"/>
            <a:ext cx="8763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/>
          <a:p>
            <a:pPr defTabSz="932962">
              <a:defRPr/>
            </a:pPr>
            <a:r>
              <a:rPr lang="ru-RU" sz="1428" dirty="0">
                <a:solidFill>
                  <a:srgbClr val="808080"/>
                </a:solidFill>
                <a:latin typeface="+mn-lt"/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31763" y="946150"/>
            <a:ext cx="95265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43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31763" y="6275388"/>
            <a:ext cx="94503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28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31763" y="6578600"/>
            <a:ext cx="75866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spAutoFit/>
          </a:bodyPr>
          <a:lstStyle/>
          <a:p>
            <a:pPr marL="621788" indent="-621788" defTabSz="913251">
              <a:tabLst>
                <a:tab pos="625027" algn="l"/>
              </a:tabLst>
              <a:defRPr/>
            </a:pPr>
            <a:r>
              <a:rPr lang="ru-RU" sz="928" dirty="0">
                <a:solidFill>
                  <a:srgbClr val="000000"/>
                </a:solidFill>
                <a:latin typeface="+mn-lt"/>
                <a:cs typeface="+mn-cs"/>
              </a:rPr>
              <a:t>ИСТОЧНИК: источник</a:t>
            </a:r>
          </a:p>
        </p:txBody>
      </p:sp>
      <p:grpSp>
        <p:nvGrpSpPr>
          <p:cNvPr id="68034" name="ACET" hidden="1"/>
          <p:cNvGrpSpPr>
            <a:grpSpLocks/>
          </p:cNvGrpSpPr>
          <p:nvPr/>
        </p:nvGrpSpPr>
        <p:grpSpPr bwMode="auto">
          <a:xfrm>
            <a:off x="1604963" y="1133475"/>
            <a:ext cx="4714875" cy="534988"/>
            <a:chOff x="915" y="700"/>
            <a:chExt cx="2686" cy="330"/>
          </a:xfrm>
        </p:grpSpPr>
        <p:cxnSp>
          <p:nvCxnSpPr>
            <p:cNvPr id="6803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00"/>
              <a:ext cx="2686" cy="33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0" tIns="0" rIns="0" bIns="18288" anchor="b">
              <a:spAutoFit/>
            </a:bodyPr>
            <a:lstStyle/>
            <a:p>
              <a:pPr defTabSz="932962">
                <a:defRPr/>
              </a:pPr>
              <a:r>
                <a:rPr lang="ru-RU" sz="1643" b="1" dirty="0">
                  <a:solidFill>
                    <a:srgbClr val="000000"/>
                  </a:solidFill>
                  <a:latin typeface="+mn-lt"/>
                  <a:cs typeface="+mn-cs"/>
                </a:rPr>
                <a:t>Title</a:t>
              </a:r>
            </a:p>
            <a:p>
              <a:pPr defTabSz="932962">
                <a:defRPr/>
              </a:pPr>
              <a:r>
                <a:rPr lang="ru-RU" sz="1643" dirty="0">
                  <a:solidFill>
                    <a:srgbClr val="808080"/>
                  </a:solidFill>
                  <a:latin typeface="+mn-lt"/>
                  <a:cs typeface="+mn-cs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31763" y="6454775"/>
            <a:ext cx="9632950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39700" y="901700"/>
            <a:ext cx="9626600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73" tIns="93273" rIns="93273" bIns="93273" anchor="ctr"/>
          <a:lstStyle/>
          <a:p>
            <a:pPr defTabSz="932962">
              <a:defRPr/>
            </a:pPr>
            <a:endParaRPr lang="ru-RU" sz="1786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8037" name="navigation8" descr="ujkm,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59838" y="42863"/>
            <a:ext cx="981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38" name="Picture 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9700" y="119063"/>
            <a:ext cx="11080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340" algn="l" defTabSz="913251" rtl="0" eaLnBrk="1" fontAlgn="base" hangingPunct="1">
        <a:spcBef>
          <a:spcPct val="0"/>
        </a:spcBef>
        <a:spcAft>
          <a:spcPct val="0"/>
        </a:spcAft>
        <a:defRPr sz="1928" b="1">
          <a:solidFill>
            <a:schemeClr val="tx2"/>
          </a:solidFill>
          <a:latin typeface="Arial" charset="0"/>
        </a:defRPr>
      </a:lvl6pPr>
      <a:lvl7pPr marL="932683" algn="l" defTabSz="913251" rtl="0" eaLnBrk="1" fontAlgn="base" hangingPunct="1">
        <a:spcBef>
          <a:spcPct val="0"/>
        </a:spcBef>
        <a:spcAft>
          <a:spcPct val="0"/>
        </a:spcAft>
        <a:defRPr sz="1928" b="1">
          <a:solidFill>
            <a:schemeClr val="tx2"/>
          </a:solidFill>
          <a:latin typeface="Arial" charset="0"/>
        </a:defRPr>
      </a:lvl7pPr>
      <a:lvl8pPr marL="1399022" algn="l" defTabSz="913251" rtl="0" eaLnBrk="1" fontAlgn="base" hangingPunct="1">
        <a:spcBef>
          <a:spcPct val="0"/>
        </a:spcBef>
        <a:spcAft>
          <a:spcPct val="0"/>
        </a:spcAft>
        <a:defRPr sz="1928" b="1">
          <a:solidFill>
            <a:schemeClr val="tx2"/>
          </a:solidFill>
          <a:latin typeface="Arial" charset="0"/>
        </a:defRPr>
      </a:lvl8pPr>
      <a:lvl9pPr marL="1865363" algn="l" defTabSz="913251" rtl="0" eaLnBrk="1" fontAlgn="base" hangingPunct="1">
        <a:spcBef>
          <a:spcPct val="0"/>
        </a:spcBef>
        <a:spcAft>
          <a:spcPct val="0"/>
        </a:spcAft>
        <a:defRPr sz="1928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800" indent="-132778" algn="l" defTabSz="9132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43">
          <a:solidFill>
            <a:schemeClr val="tx1"/>
          </a:solidFill>
          <a:latin typeface="+mn-lt"/>
        </a:defRPr>
      </a:lvl6pPr>
      <a:lvl7pPr marL="764800" indent="-132778" algn="l" defTabSz="9132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43">
          <a:solidFill>
            <a:schemeClr val="tx1"/>
          </a:solidFill>
          <a:latin typeface="+mn-lt"/>
        </a:defRPr>
      </a:lvl7pPr>
      <a:lvl8pPr marL="764800" indent="-132778" algn="l" defTabSz="9132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43">
          <a:solidFill>
            <a:schemeClr val="tx1"/>
          </a:solidFill>
          <a:latin typeface="+mn-lt"/>
        </a:defRPr>
      </a:lvl8pPr>
      <a:lvl9pPr marL="764800" indent="-132778" algn="l" defTabSz="91325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4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66340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32683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99022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65363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331705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98046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264388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730729" algn="l" defTabSz="932683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0750" y="3175"/>
            <a:ext cx="8424863" cy="938213"/>
          </a:xfrm>
        </p:spPr>
        <p:txBody>
          <a:bodyPr lIns="0" tIns="0" rIns="0" bIns="0" rtlCol="0">
            <a:spAutoFit/>
          </a:bodyPr>
          <a:lstStyle/>
          <a:p>
            <a:pPr defTabSz="957824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Fira Sans" panose="020B0603050000020004" pitchFamily="34" charset="0"/>
                <a:cs typeface="Arial" panose="020B0604020202020204" pitchFamily="34" charset="0"/>
              </a:rPr>
              <a:t>«Оптимизация процесса  регистрации 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Fira Sans" panose="020B06030500000200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Fira Sans" panose="020B0603050000020004" pitchFamily="34" charset="0"/>
                <a:cs typeface="Arial" panose="020B0604020202020204" pitchFamily="34" charset="0"/>
              </a:rPr>
              <a:t>коллективных договоров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altLang="ru-RU" sz="18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6594" name="Group 2"/>
          <p:cNvGrpSpPr>
            <a:grpSpLocks/>
          </p:cNvGrpSpPr>
          <p:nvPr/>
        </p:nvGrpSpPr>
        <p:grpSpPr bwMode="auto">
          <a:xfrm>
            <a:off x="344488" y="765175"/>
            <a:ext cx="9315450" cy="5721350"/>
            <a:chOff x="251520" y="821517"/>
            <a:chExt cx="8774343" cy="6007839"/>
          </a:xfrm>
        </p:grpSpPr>
        <p:sp>
          <p:nvSpPr>
            <p:cNvPr id="9" name="Прямоугольник 3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821517"/>
              <a:ext cx="4212222" cy="2907234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BCBCBC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3296" tIns="46648" rIns="93296" bIns="46648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58825" indent="-2921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66813" indent="-233363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31950" indent="-231775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98675" indent="-233363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558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130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702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274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>
                <a:solidFill>
                  <a:srgbClr val="FFFFFF"/>
                </a:solidFill>
              </a:endParaRPr>
            </a:p>
          </p:txBody>
        </p:sp>
        <p:sp>
          <p:nvSpPr>
            <p:cNvPr id="10" name="Прямоугольник 3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3728751"/>
              <a:ext cx="4212222" cy="3100605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BCBCBC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3296" tIns="46648" rIns="93296" bIns="46648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58825" indent="-2921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66813" indent="-233363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31950" indent="-231775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98675" indent="-233363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558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130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702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274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>
                <a:solidFill>
                  <a:srgbClr val="FFFFFF"/>
                </a:solidFill>
              </a:endParaRPr>
            </a:p>
          </p:txBody>
        </p:sp>
        <p:sp>
          <p:nvSpPr>
            <p:cNvPr id="11" name="Прямоугольник 3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463742" y="821517"/>
              <a:ext cx="4496328" cy="2952243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BCBCBC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3296" tIns="46648" rIns="93296" bIns="46648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58825" indent="-2921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66813" indent="-233363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31950" indent="-231775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98675" indent="-233363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558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130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702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274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900">
                <a:solidFill>
                  <a:srgbClr val="414142"/>
                </a:solidFill>
              </a:endParaRPr>
            </a:p>
          </p:txBody>
        </p:sp>
        <p:sp>
          <p:nvSpPr>
            <p:cNvPr id="12" name="Прямоугольник 3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463742" y="3728751"/>
              <a:ext cx="4496328" cy="3100605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BCBCBC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lIns="93296" tIns="46648" rIns="93296" bIns="46648" anchor="ctr"/>
            <a:lstStyle>
              <a:lvl1pPr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58825" indent="-292100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66813" indent="-233363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31950" indent="-231775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98675" indent="-233363" defTabSz="9334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558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130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702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927475" indent="-23336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>
                <a:solidFill>
                  <a:srgbClr val="FFFFFF"/>
                </a:solidFill>
              </a:endParaRPr>
            </a:p>
          </p:txBody>
        </p:sp>
        <p:sp>
          <p:nvSpPr>
            <p:cNvPr id="366620" name="TextBox 12"/>
            <p:cNvSpPr txBox="1">
              <a:spLocks noChangeArrowheads="1"/>
            </p:cNvSpPr>
            <p:nvPr/>
          </p:nvSpPr>
          <p:spPr bwMode="auto">
            <a:xfrm>
              <a:off x="4725813" y="3784372"/>
              <a:ext cx="4234709" cy="267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pPr algn="ctr" defTabSz="933450"/>
              <a:r>
                <a:rPr lang="en-US" altLang="ru-RU" sz="1000" b="1" u="sng">
                  <a:solidFill>
                    <a:srgbClr val="2E658E"/>
                  </a:solidFill>
                </a:rPr>
                <a:t>4</a:t>
              </a:r>
              <a:r>
                <a:rPr lang="ru-RU" altLang="ru-RU" sz="1000" b="1" u="sng">
                  <a:solidFill>
                    <a:srgbClr val="2E658E"/>
                  </a:solidFill>
                </a:rPr>
                <a:t>. Ключевые события проекта</a:t>
              </a:r>
            </a:p>
          </p:txBody>
        </p:sp>
        <p:sp>
          <p:nvSpPr>
            <p:cNvPr id="366621" name="TextBox 13"/>
            <p:cNvSpPr txBox="1">
              <a:spLocks noChangeArrowheads="1"/>
            </p:cNvSpPr>
            <p:nvPr/>
          </p:nvSpPr>
          <p:spPr bwMode="auto">
            <a:xfrm>
              <a:off x="312194" y="3804911"/>
              <a:ext cx="4234709" cy="267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pPr algn="ctr" defTabSz="933450"/>
              <a:r>
                <a:rPr lang="en-US" altLang="ru-RU" sz="1000" b="1" u="sng">
                  <a:solidFill>
                    <a:srgbClr val="2E658E"/>
                  </a:solidFill>
                </a:rPr>
                <a:t>3</a:t>
              </a:r>
              <a:r>
                <a:rPr lang="ru-RU" altLang="ru-RU" sz="1000" b="1" u="sng">
                  <a:solidFill>
                    <a:srgbClr val="2E658E"/>
                  </a:solidFill>
                </a:rPr>
                <a:t>. Цели и плановый эффект</a:t>
              </a:r>
            </a:p>
          </p:txBody>
        </p:sp>
        <p:sp>
          <p:nvSpPr>
            <p:cNvPr id="366622" name="TextBox 14"/>
            <p:cNvSpPr txBox="1">
              <a:spLocks noChangeArrowheads="1"/>
            </p:cNvSpPr>
            <p:nvPr/>
          </p:nvSpPr>
          <p:spPr bwMode="auto">
            <a:xfrm>
              <a:off x="4744471" y="924201"/>
              <a:ext cx="4211374" cy="267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pPr algn="ctr" defTabSz="933450"/>
              <a:r>
                <a:rPr lang="en-US" altLang="ru-RU" sz="1000" b="1" u="sng">
                  <a:solidFill>
                    <a:srgbClr val="2E658E"/>
                  </a:solidFill>
                </a:rPr>
                <a:t>2</a:t>
              </a:r>
              <a:r>
                <a:rPr lang="ru-RU" altLang="ru-RU" sz="1000" b="1" u="sng">
                  <a:solidFill>
                    <a:srgbClr val="2E658E"/>
                  </a:solidFill>
                </a:rPr>
                <a:t>. Обоснование выбора</a:t>
              </a:r>
            </a:p>
          </p:txBody>
        </p:sp>
        <p:sp>
          <p:nvSpPr>
            <p:cNvPr id="366623" name="TextBox 65"/>
            <p:cNvSpPr txBox="1">
              <a:spLocks noChangeArrowheads="1"/>
            </p:cNvSpPr>
            <p:nvPr/>
          </p:nvSpPr>
          <p:spPr bwMode="auto">
            <a:xfrm>
              <a:off x="384601" y="2860248"/>
              <a:ext cx="3866811" cy="256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pPr defTabSz="933450"/>
              <a:r>
                <a:rPr lang="ru-RU" altLang="ru-RU" sz="1000" b="1" u="sng">
                  <a:solidFill>
                    <a:srgbClr val="2E658E"/>
                  </a:solidFill>
                </a:rPr>
                <a:t>Руководитель проекта</a:t>
              </a:r>
              <a:r>
                <a:rPr lang="en-US" altLang="ru-RU" sz="1000" b="1" u="sng">
                  <a:solidFill>
                    <a:srgbClr val="2E658E"/>
                  </a:solidFill>
                </a:rPr>
                <a:t>:</a:t>
              </a:r>
              <a:r>
                <a:rPr lang="ru-RU" altLang="ru-RU" sz="1000" b="1" u="sng">
                  <a:solidFill>
                    <a:srgbClr val="2E658E"/>
                  </a:solidFill>
                </a:rPr>
                <a:t> </a:t>
              </a:r>
              <a:r>
                <a:rPr lang="en-US" altLang="ru-RU" sz="1000">
                  <a:solidFill>
                    <a:srgbClr val="414142"/>
                  </a:solidFill>
                </a:rPr>
                <a:t> </a:t>
              </a:r>
              <a:r>
                <a:rPr lang="ru-RU" altLang="ru-RU" sz="1000">
                  <a:solidFill>
                    <a:srgbClr val="414142"/>
                  </a:solidFill>
                </a:rPr>
                <a:t>Андреева Елена Анатольевна</a:t>
              </a:r>
              <a:endParaRPr lang="ru-RU" altLang="ru-RU" sz="1000" b="1" u="sng">
                <a:solidFill>
                  <a:srgbClr val="2E658E"/>
                </a:solidFill>
              </a:endParaRPr>
            </a:p>
          </p:txBody>
        </p:sp>
        <p:sp>
          <p:nvSpPr>
            <p:cNvPr id="366624" name="TextBox 65"/>
            <p:cNvSpPr txBox="1">
              <a:spLocks noChangeArrowheads="1"/>
            </p:cNvSpPr>
            <p:nvPr/>
          </p:nvSpPr>
          <p:spPr bwMode="auto">
            <a:xfrm>
              <a:off x="402544" y="1191589"/>
              <a:ext cx="4275025" cy="256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pPr defTabSz="933450"/>
              <a:r>
                <a:rPr lang="ru-RU" altLang="ru-RU" sz="1000" b="1" u="sng">
                  <a:solidFill>
                    <a:srgbClr val="2E658E"/>
                  </a:solidFill>
                </a:rPr>
                <a:t>Заказчики процесса</a:t>
              </a:r>
              <a:r>
                <a:rPr lang="en-US" altLang="ru-RU" sz="1000" b="1" u="sng">
                  <a:solidFill>
                    <a:srgbClr val="2E658E"/>
                  </a:solidFill>
                </a:rPr>
                <a:t>:</a:t>
              </a:r>
              <a:r>
                <a:rPr lang="ru-RU" altLang="ru-RU" sz="1000" b="1">
                  <a:solidFill>
                    <a:srgbClr val="2E658E"/>
                  </a:solidFill>
                </a:rPr>
                <a:t> </a:t>
              </a:r>
              <a:r>
                <a:rPr lang="ru-RU" altLang="ru-RU" sz="1000">
                  <a:solidFill>
                    <a:srgbClr val="414142"/>
                  </a:solidFill>
                </a:rPr>
                <a:t>организации Кромского района</a:t>
              </a:r>
            </a:p>
          </p:txBody>
        </p:sp>
        <p:sp>
          <p:nvSpPr>
            <p:cNvPr id="366625" name="TextBox 65"/>
            <p:cNvSpPr txBox="1">
              <a:spLocks noChangeArrowheads="1"/>
            </p:cNvSpPr>
            <p:nvPr/>
          </p:nvSpPr>
          <p:spPr bwMode="auto">
            <a:xfrm>
              <a:off x="378619" y="3148638"/>
              <a:ext cx="3911671" cy="57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pPr defTabSz="933450"/>
              <a:r>
                <a:rPr lang="ru-RU" altLang="ru-RU" sz="1000" b="1" u="sng">
                  <a:solidFill>
                    <a:srgbClr val="2E658E"/>
                  </a:solidFill>
                </a:rPr>
                <a:t>Команда проекта</a:t>
              </a:r>
              <a:r>
                <a:rPr lang="en-US" altLang="ru-RU" sz="1000" b="1" u="sng">
                  <a:solidFill>
                    <a:srgbClr val="2E658E"/>
                  </a:solidFill>
                </a:rPr>
                <a:t>:</a:t>
              </a:r>
              <a:r>
                <a:rPr lang="ru-RU" altLang="ru-RU" sz="1000" b="1">
                  <a:solidFill>
                    <a:srgbClr val="414142"/>
                  </a:solidFill>
                </a:rPr>
                <a:t>  </a:t>
              </a:r>
              <a:r>
                <a:rPr lang="ru-RU" altLang="ru-RU" sz="1000">
                  <a:solidFill>
                    <a:srgbClr val="414142"/>
                  </a:solidFill>
                </a:rPr>
                <a:t>Андреева Елена Анатольевна, Титова Елена Владимировна, Красникова Татьяна Валерьевна, Чучина Марина Вячеславовна</a:t>
              </a:r>
            </a:p>
          </p:txBody>
        </p:sp>
        <p:sp>
          <p:nvSpPr>
            <p:cNvPr id="366626" name="TextBox 65"/>
            <p:cNvSpPr txBox="1">
              <a:spLocks noChangeArrowheads="1"/>
            </p:cNvSpPr>
            <p:nvPr/>
          </p:nvSpPr>
          <p:spPr bwMode="auto">
            <a:xfrm>
              <a:off x="381610" y="2328478"/>
              <a:ext cx="3869802" cy="57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pPr defTabSz="933450"/>
              <a:r>
                <a:rPr lang="ru-RU" altLang="ru-RU" sz="1000" b="1" u="sng">
                  <a:solidFill>
                    <a:srgbClr val="2E658E"/>
                  </a:solidFill>
                </a:rPr>
                <a:t>Владелец процесса</a:t>
              </a:r>
              <a:r>
                <a:rPr lang="en-US" altLang="ru-RU" sz="1000" b="1" u="sng">
                  <a:solidFill>
                    <a:srgbClr val="2E658E"/>
                  </a:solidFill>
                </a:rPr>
                <a:t>:</a:t>
              </a:r>
              <a:r>
                <a:rPr lang="ru-RU" altLang="ru-RU" sz="1000" b="1" u="sng">
                  <a:solidFill>
                    <a:srgbClr val="2E658E"/>
                  </a:solidFill>
                </a:rPr>
                <a:t> </a:t>
              </a:r>
              <a:r>
                <a:rPr lang="ru-RU" altLang="ru-RU" sz="1000">
                  <a:solidFill>
                    <a:srgbClr val="000000"/>
                  </a:solidFill>
                </a:rPr>
                <a:t>отдел по экономике, предпринимательству и труду администрации Кромского района</a:t>
              </a:r>
            </a:p>
            <a:p>
              <a:pPr defTabSz="933450"/>
              <a:r>
                <a:rPr lang="ru-RU" altLang="ru-RU" sz="1000" b="1">
                  <a:solidFill>
                    <a:srgbClr val="2E658E"/>
                  </a:solidFill>
                </a:rPr>
                <a:t>   </a:t>
              </a:r>
              <a:endParaRPr lang="ru-RU" altLang="ru-RU" sz="1000">
                <a:solidFill>
                  <a:srgbClr val="414142"/>
                </a:solidFill>
              </a:endParaRPr>
            </a:p>
          </p:txBody>
        </p:sp>
        <p:sp>
          <p:nvSpPr>
            <p:cNvPr id="366627" name="TextBox 19"/>
            <p:cNvSpPr txBox="1">
              <a:spLocks noChangeArrowheads="1"/>
            </p:cNvSpPr>
            <p:nvPr/>
          </p:nvSpPr>
          <p:spPr bwMode="auto">
            <a:xfrm>
              <a:off x="4400664" y="4469022"/>
              <a:ext cx="4250267" cy="864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pPr defTabSz="933450">
                <a:spcBef>
                  <a:spcPts val="300"/>
                </a:spcBef>
                <a:spcAft>
                  <a:spcPts val="300"/>
                </a:spcAft>
              </a:pPr>
              <a:endParaRPr lang="ru-RU" altLang="ru-RU" sz="1200">
                <a:solidFill>
                  <a:srgbClr val="414142"/>
                </a:solidFill>
              </a:endParaRPr>
            </a:p>
            <a:p>
              <a:pPr defTabSz="933450">
                <a:spcBef>
                  <a:spcPts val="300"/>
                </a:spcBef>
                <a:spcAft>
                  <a:spcPts val="300"/>
                </a:spcAft>
              </a:pPr>
              <a:endParaRPr lang="en-US" altLang="ru-RU" sz="1200">
                <a:solidFill>
                  <a:srgbClr val="414142"/>
                </a:solidFill>
              </a:endParaRPr>
            </a:p>
            <a:p>
              <a:pPr defTabSz="933450">
                <a:spcBef>
                  <a:spcPts val="300"/>
                </a:spcBef>
                <a:spcAft>
                  <a:spcPts val="300"/>
                </a:spcAft>
              </a:pPr>
              <a:endParaRPr lang="en-US" altLang="ru-RU" sz="1200">
                <a:solidFill>
                  <a:srgbClr val="414142"/>
                </a:solidFill>
              </a:endParaRPr>
            </a:p>
          </p:txBody>
        </p:sp>
        <p:sp>
          <p:nvSpPr>
            <p:cNvPr id="366628" name="TextBox 65"/>
            <p:cNvSpPr txBox="1">
              <a:spLocks noChangeArrowheads="1"/>
            </p:cNvSpPr>
            <p:nvPr/>
          </p:nvSpPr>
          <p:spPr bwMode="auto">
            <a:xfrm>
              <a:off x="381610" y="1474978"/>
              <a:ext cx="3953538" cy="73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r>
                <a:rPr lang="ru-RU" altLang="ru-RU" sz="1000" b="1" u="sng">
                  <a:solidFill>
                    <a:srgbClr val="2E658E"/>
                  </a:solidFill>
                </a:rPr>
                <a:t>Периметр проекта</a:t>
              </a:r>
              <a:r>
                <a:rPr lang="en-US" altLang="ru-RU" sz="1000" b="1" u="sng">
                  <a:solidFill>
                    <a:srgbClr val="2E658E"/>
                  </a:solidFill>
                </a:rPr>
                <a:t>:</a:t>
              </a:r>
              <a:r>
                <a:rPr lang="ru-RU" altLang="ru-RU" sz="1000" b="1">
                  <a:solidFill>
                    <a:srgbClr val="2E658E"/>
                  </a:solidFill>
                </a:rPr>
                <a:t>  </a:t>
              </a:r>
              <a:r>
                <a:rPr lang="ru-RU" altLang="ru-RU" sz="1000">
                  <a:solidFill>
                    <a:srgbClr val="000000"/>
                  </a:solidFill>
                </a:rPr>
                <a:t>Организации Кромского района , отдел по экономике, предпринимательству и труду администрации Кромского района</a:t>
              </a:r>
            </a:p>
            <a:p>
              <a:endParaRPr lang="ru-RU" altLang="ru-RU" sz="1000">
                <a:solidFill>
                  <a:srgbClr val="414142"/>
                </a:solidFill>
              </a:endParaRPr>
            </a:p>
          </p:txBody>
        </p:sp>
        <p:sp>
          <p:nvSpPr>
            <p:cNvPr id="366629" name="TextBox 14"/>
            <p:cNvSpPr txBox="1">
              <a:spLocks noChangeArrowheads="1"/>
            </p:cNvSpPr>
            <p:nvPr/>
          </p:nvSpPr>
          <p:spPr bwMode="auto">
            <a:xfrm>
              <a:off x="4498135" y="1173252"/>
              <a:ext cx="4527728" cy="1777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ru-RU" sz="1000" b="1">
                  <a:solidFill>
                    <a:srgbClr val="000000"/>
                  </a:solidFill>
                </a:rPr>
                <a:t>Ключевой риск: </a:t>
              </a:r>
              <a:r>
                <a:rPr lang="ru-RU" altLang="ru-RU" sz="1000">
                  <a:solidFill>
                    <a:srgbClr val="000000"/>
                  </a:solidFill>
                </a:rPr>
                <a:t>невыполнение социально-трудовых отношений в организациях Кромского района.</a:t>
              </a:r>
            </a:p>
            <a:p>
              <a:pPr>
                <a:lnSpc>
                  <a:spcPct val="150000"/>
                </a:lnSpc>
              </a:pPr>
              <a:r>
                <a:rPr lang="ru-RU" altLang="ru-RU" sz="1000" b="1">
                  <a:solidFill>
                    <a:srgbClr val="000000"/>
                  </a:solidFill>
                </a:rPr>
                <a:t>Проблемы:</a:t>
              </a:r>
            </a:p>
            <a:p>
              <a:pPr>
                <a:lnSpc>
                  <a:spcPct val="150000"/>
                </a:lnSpc>
              </a:pPr>
              <a:r>
                <a:rPr lang="ru-RU" sz="1000">
                  <a:solidFill>
                    <a:srgbClr val="000000"/>
                  </a:solidFill>
                </a:rPr>
                <a:t>     1. Большое время ожидания в очереди при подаче запроса о предоставлении услуги по уведомительной регистрации коллективных договоров</a:t>
              </a:r>
            </a:p>
            <a:p>
              <a:pPr>
                <a:lnSpc>
                  <a:spcPct val="150000"/>
                </a:lnSpc>
              </a:pPr>
              <a:r>
                <a:rPr lang="ru-RU" sz="1000">
                  <a:solidFill>
                    <a:srgbClr val="000000"/>
                  </a:solidFill>
                </a:rPr>
                <a:t>     2. Длительность регистрации коллективного договора</a:t>
              </a:r>
            </a:p>
          </p:txBody>
        </p:sp>
        <p:sp>
          <p:nvSpPr>
            <p:cNvPr id="366630" name="TextBox 22"/>
            <p:cNvSpPr txBox="1">
              <a:spLocks noChangeArrowheads="1"/>
            </p:cNvSpPr>
            <p:nvPr/>
          </p:nvSpPr>
          <p:spPr bwMode="auto">
            <a:xfrm>
              <a:off x="317987" y="913162"/>
              <a:ext cx="4211373" cy="267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pPr algn="ctr" defTabSz="933450"/>
              <a:r>
                <a:rPr lang="ru-RU" altLang="ru-RU" sz="1000" b="1" u="sng">
                  <a:solidFill>
                    <a:srgbClr val="2E658E"/>
                  </a:solidFill>
                </a:rPr>
                <a:t>1. Вовлеченные лица и рамки проекта</a:t>
              </a:r>
            </a:p>
          </p:txBody>
        </p:sp>
        <p:sp>
          <p:nvSpPr>
            <p:cNvPr id="366631" name="TextBox 65"/>
            <p:cNvSpPr txBox="1">
              <a:spLocks noChangeArrowheads="1"/>
            </p:cNvSpPr>
            <p:nvPr/>
          </p:nvSpPr>
          <p:spPr bwMode="auto">
            <a:xfrm>
              <a:off x="378111" y="2004823"/>
              <a:ext cx="3870667" cy="745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3296" tIns="46648" rIns="93296" bIns="46648">
              <a:spAutoFit/>
            </a:bodyPr>
            <a:lstStyle/>
            <a:p>
              <a:r>
                <a:rPr lang="ru-RU" altLang="ru-RU" sz="1000" b="1" u="sng">
                  <a:solidFill>
                    <a:srgbClr val="2E658E"/>
                  </a:solidFill>
                </a:rPr>
                <a:t>Границы процесса</a:t>
              </a:r>
              <a:r>
                <a:rPr lang="en-US" altLang="ru-RU" sz="1000" b="1" u="sng">
                  <a:solidFill>
                    <a:srgbClr val="2E658E"/>
                  </a:solidFill>
                </a:rPr>
                <a:t>:</a:t>
              </a:r>
              <a:r>
                <a:rPr lang="ru-RU" altLang="ru-RU" sz="1000" b="1">
                  <a:solidFill>
                    <a:srgbClr val="2E658E"/>
                  </a:solidFill>
                </a:rPr>
                <a:t> </a:t>
              </a:r>
              <a:r>
                <a:rPr lang="ru-RU" altLang="ru-RU" sz="1000">
                  <a:solidFill>
                    <a:srgbClr val="000000"/>
                  </a:solidFill>
                </a:rPr>
                <a:t>От создания проекта документа до регистрации коллективного договора</a:t>
              </a:r>
            </a:p>
            <a:p>
              <a:endParaRPr lang="ru-RU" altLang="ru-RU" sz="1000"/>
            </a:p>
            <a:p>
              <a:endParaRPr lang="en-US" altLang="ru-RU" sz="1000"/>
            </a:p>
          </p:txBody>
        </p:sp>
      </p:grpSp>
      <p:sp>
        <p:nvSpPr>
          <p:cNvPr id="366595" name="Rectangle 6"/>
          <p:cNvSpPr txBox="1">
            <a:spLocks noChangeArrowheads="1"/>
          </p:cNvSpPr>
          <p:nvPr/>
        </p:nvSpPr>
        <p:spPr bwMode="auto">
          <a:xfrm>
            <a:off x="7418388" y="4724400"/>
            <a:ext cx="2106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33450">
              <a:spcBef>
                <a:spcPts val="300"/>
              </a:spcBef>
              <a:spcAft>
                <a:spcPts val="300"/>
              </a:spcAft>
            </a:pPr>
            <a:endParaRPr lang="ru-RU" altLang="ru-RU" sz="1000">
              <a:solidFill>
                <a:srgbClr val="414142"/>
              </a:solidFill>
            </a:endParaRPr>
          </a:p>
        </p:txBody>
      </p:sp>
      <p:graphicFrame>
        <p:nvGraphicFramePr>
          <p:cNvPr id="125994" name="Group 42"/>
          <p:cNvGraphicFramePr>
            <a:graphicFrameLocks noGrp="1"/>
          </p:cNvGraphicFramePr>
          <p:nvPr/>
        </p:nvGraphicFramePr>
        <p:xfrm>
          <a:off x="488950" y="4005263"/>
          <a:ext cx="4298950" cy="2214562"/>
        </p:xfrm>
        <a:graphic>
          <a:graphicData uri="http://schemas.openxmlformats.org/drawingml/2006/table">
            <a:tbl>
              <a:tblPr/>
              <a:tblGrid>
                <a:gridCol w="2339975"/>
                <a:gridCol w="1014413"/>
                <a:gridCol w="944562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цели</a:t>
                      </a:r>
                    </a:p>
                  </a:txBody>
                  <a:tcPr marL="93296" marR="93296" marT="46648" marB="46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Текущий показатель</a:t>
                      </a:r>
                    </a:p>
                  </a:txBody>
                  <a:tcPr marL="93296" marR="93296" marT="46648" marB="46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Целевой показатель</a:t>
                      </a:r>
                    </a:p>
                  </a:txBody>
                  <a:tcPr marL="93296" marR="93296" marT="46648" marB="46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318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Оптимизация срока предоставления муниципальной услуги по уведомительной регистрации коллективных договоров</a:t>
                      </a:r>
                    </a:p>
                    <a:p>
                      <a:pPr marL="0" marR="0" lvl="0" indent="0" algn="l" defTabSz="93186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3296" marR="93296" marT="46648" marB="46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 дней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30 мин</a:t>
                      </a:r>
                    </a:p>
                  </a:txBody>
                  <a:tcPr marL="93296" marR="93296" marT="47750" marB="46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дней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мин</a:t>
                      </a:r>
                    </a:p>
                  </a:txBody>
                  <a:tcPr marL="93296" marR="93296" marT="47750" marB="46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Эффекты: сокращения сроков муниципальной услуги</a:t>
                      </a:r>
                    </a:p>
                  </a:txBody>
                  <a:tcPr marL="93296" marR="93296" marT="46648" marB="46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6612" name="Rectangle 89"/>
          <p:cNvSpPr>
            <a:spLocks noChangeArrowheads="1"/>
          </p:cNvSpPr>
          <p:nvPr/>
        </p:nvSpPr>
        <p:spPr bwMode="auto">
          <a:xfrm>
            <a:off x="4987925" y="4024313"/>
            <a:ext cx="49180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1000"/>
              <a:t>1. Старт проекта – 01.03.2021 г.</a:t>
            </a:r>
          </a:p>
          <a:p>
            <a:pPr>
              <a:lnSpc>
                <a:spcPct val="150000"/>
              </a:lnSpc>
            </a:pPr>
            <a:r>
              <a:rPr lang="ru-RU" altLang="ru-RU" sz="1000"/>
              <a:t>2. Диагностика и целевое состояние –01.03.2021 г.-05.06.2021 г.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altLang="ru-RU" sz="1000"/>
              <a:t>Разработка текущей карты процесса – 23.03.2021 г.-06.04.2021 г.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altLang="ru-RU" sz="1000"/>
              <a:t>Разработка целевой карты процесса –02.04.2021 г.-07.04.2021 г.</a:t>
            </a:r>
          </a:p>
          <a:p>
            <a:pPr>
              <a:lnSpc>
                <a:spcPct val="150000"/>
              </a:lnSpc>
            </a:pPr>
            <a:r>
              <a:rPr lang="ru-RU" altLang="ru-RU" sz="1000"/>
              <a:t>3. Внедрение улучшений – 12.08.2021 г.-05.11.2021 г.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altLang="ru-RU" sz="1000"/>
              <a:t>Совещание по защите подходов внедрения – 12.08.2021 г.</a:t>
            </a:r>
          </a:p>
          <a:p>
            <a:pPr>
              <a:lnSpc>
                <a:spcPct val="150000"/>
              </a:lnSpc>
            </a:pPr>
            <a:r>
              <a:rPr lang="ru-RU" altLang="ru-RU" sz="1000"/>
              <a:t>4. Закрепление результатов и закрытие проекта – 05.11.2021 г.-05.12.2021 г.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altLang="ru-RU" sz="1000"/>
              <a:t>Завершающее совещание – 05.12.2021 г.</a:t>
            </a:r>
          </a:p>
          <a:p>
            <a:pPr eaLnBrk="0" hangingPunct="0"/>
            <a:endParaRPr lang="ru-RU" altLang="ru-RU" sz="1000">
              <a:latin typeface="Corbel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753225" y="180975"/>
            <a:ext cx="3816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/>
          <a:lstStyle>
            <a:lvl1pPr marL="0" indent="0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FontTx/>
              <a:buNone/>
              <a:defRPr sz="1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ct val="0"/>
              </a:spcBef>
              <a:defRPr/>
            </a:pPr>
            <a:r>
              <a:rPr lang="ru-RU" altLang="ru-RU" sz="1800" b="0" kern="0" dirty="0">
                <a:solidFill>
                  <a:schemeClr val="hlink"/>
                </a:solidFill>
              </a:rPr>
              <a:t> </a:t>
            </a:r>
            <a:endParaRPr lang="ru-RU" altLang="ru-RU" sz="1800" b="0" i="1" kern="0" dirty="0">
              <a:solidFill>
                <a:schemeClr val="hlink"/>
              </a:solidFill>
            </a:endParaRPr>
          </a:p>
        </p:txBody>
      </p:sp>
      <p:pic>
        <p:nvPicPr>
          <p:cNvPr id="366614" name="Picture 2" descr="Coat of arms of Oryol Oblast (large)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6688" y="0"/>
            <a:ext cx="6365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615" name="Picture 43"/>
          <p:cNvPicPr>
            <a:picLocks noChangeAspect="1" noChangeArrowheads="1"/>
          </p:cNvPicPr>
          <p:nvPr/>
        </p:nvPicPr>
        <p:blipFill>
          <a:blip r:embed="rId5"/>
          <a:srcRect t="29956" r="3764"/>
          <a:stretch>
            <a:fillRect/>
          </a:stretch>
        </p:blipFill>
        <p:spPr bwMode="auto">
          <a:xfrm>
            <a:off x="0" y="115888"/>
            <a:ext cx="70485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b-default">
  <a:themeElements>
    <a:clrScheme name="Custom 2">
      <a:dk1>
        <a:srgbClr val="414142"/>
      </a:dk1>
      <a:lt1>
        <a:srgbClr val="FFFFFF"/>
      </a:lt1>
      <a:dk2>
        <a:srgbClr val="08486B"/>
      </a:dk2>
      <a:lt2>
        <a:srgbClr val="808080"/>
      </a:lt2>
      <a:accent1>
        <a:srgbClr val="F37D07"/>
      </a:accent1>
      <a:accent2>
        <a:srgbClr val="0D6186"/>
      </a:accent2>
      <a:accent3>
        <a:srgbClr val="90CDD7"/>
      </a:accent3>
      <a:accent4>
        <a:srgbClr val="0F7C9C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 Classic 2">
      <a:majorFont>
        <a:latin typeface="Microsoft Sans Serif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Microsoft Sans Serif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rgbClr val="08486B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a:spPr>
      <a:bodyPr wrap="square" rtlCol="0" anchor="ctr">
        <a:noAutofit/>
      </a:bodyPr>
      <a:lstStyle>
        <a:defPPr algn="ctr">
          <a:defRPr sz="1400" dirty="0" smtClean="0"/>
        </a:defPPr>
      </a:lst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600" b="1" dirty="0" smtClean="0"/>
        </a:defPPr>
      </a:lstStyle>
    </a:tx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5.xml><?xml version="1.0" encoding="utf-8"?>
<a:theme xmlns:a="http://schemas.openxmlformats.org/drawingml/2006/main" name="1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7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6.xml><?xml version="1.0" encoding="utf-8"?>
<a:theme xmlns:a="http://schemas.openxmlformats.org/drawingml/2006/main" name="10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0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1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8.xml><?xml version="1.0" encoding="utf-8"?>
<a:theme xmlns:a="http://schemas.openxmlformats.org/drawingml/2006/main" name="1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6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1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5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корпоративной презентации  PowerPoint без надстройки</Template>
  <TotalTime>26082</TotalTime>
  <Words>206</Words>
  <Application>Microsoft Office PowerPoint</Application>
  <PresentationFormat>Лист A4 (210x297 мм)</PresentationFormat>
  <Paragraphs>39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102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9" baseType="lpstr">
      <vt:lpstr>Arial</vt:lpstr>
      <vt:lpstr>Microsoft Sans Serif</vt:lpstr>
      <vt:lpstr>Calibri</vt:lpstr>
      <vt:lpstr>Corbel</vt:lpstr>
      <vt:lpstr>Fira Sans</vt:lpstr>
      <vt:lpstr>b-default</vt:lpstr>
      <vt:lpstr>9_b-default</vt:lpstr>
      <vt:lpstr>11_b-default</vt:lpstr>
      <vt:lpstr>5_RDM027</vt:lpstr>
      <vt:lpstr>17_RDM027</vt:lpstr>
      <vt:lpstr>10_RDM027</vt:lpstr>
      <vt:lpstr>11_RDM027</vt:lpstr>
      <vt:lpstr>16_RDM027</vt:lpstr>
      <vt:lpstr>15_RDM027</vt:lpstr>
      <vt:lpstr>15_b-default</vt:lpstr>
      <vt:lpstr>Параллакс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b-default</vt:lpstr>
      <vt:lpstr>9_b-default</vt:lpstr>
      <vt:lpstr>9_b-default</vt:lpstr>
      <vt:lpstr>9_b-default</vt:lpstr>
      <vt:lpstr>9_b-default</vt:lpstr>
      <vt:lpstr>9_b-default</vt:lpstr>
      <vt:lpstr>9_b-default</vt:lpstr>
      <vt:lpstr>9_b-default</vt:lpstr>
      <vt:lpstr>9_b-default</vt:lpstr>
      <vt:lpstr>9_b-default</vt:lpstr>
      <vt:lpstr>9_b-default</vt:lpstr>
      <vt:lpstr>9_b-default</vt:lpstr>
      <vt:lpstr>11_b-default</vt:lpstr>
      <vt:lpstr>11_b-default</vt:lpstr>
      <vt:lpstr>11_b-default</vt:lpstr>
      <vt:lpstr>11_b-default</vt:lpstr>
      <vt:lpstr>11_b-default</vt:lpstr>
      <vt:lpstr>11_b-default</vt:lpstr>
      <vt:lpstr>11_b-default</vt:lpstr>
      <vt:lpstr>11_b-default</vt:lpstr>
      <vt:lpstr>11_b-default</vt:lpstr>
      <vt:lpstr>11_b-default</vt:lpstr>
      <vt:lpstr>11_b-default</vt:lpstr>
      <vt:lpstr>11_b-default</vt:lpstr>
      <vt:lpstr>5_RDM027</vt:lpstr>
      <vt:lpstr>5_RDM027</vt:lpstr>
      <vt:lpstr>5_RDM027</vt:lpstr>
      <vt:lpstr>5_RDM027</vt:lpstr>
      <vt:lpstr>5_RDM027</vt:lpstr>
      <vt:lpstr>17_RDM027</vt:lpstr>
      <vt:lpstr>17_RDM027</vt:lpstr>
      <vt:lpstr>17_RDM027</vt:lpstr>
      <vt:lpstr>17_RDM027</vt:lpstr>
      <vt:lpstr>10_RDM027</vt:lpstr>
      <vt:lpstr>10_RDM027</vt:lpstr>
      <vt:lpstr>10_RDM027</vt:lpstr>
      <vt:lpstr>10_RDM027</vt:lpstr>
      <vt:lpstr>11_RDM027</vt:lpstr>
      <vt:lpstr>11_RDM027</vt:lpstr>
      <vt:lpstr>11_RDM027</vt:lpstr>
      <vt:lpstr>16_RDM027</vt:lpstr>
      <vt:lpstr>16_RDM027</vt:lpstr>
      <vt:lpstr>16_RDM027</vt:lpstr>
      <vt:lpstr>16_RDM027</vt:lpstr>
      <vt:lpstr>15_RDM027</vt:lpstr>
      <vt:lpstr>15_RDM027</vt:lpstr>
      <vt:lpstr>15_RDM027</vt:lpstr>
      <vt:lpstr>15_b-default</vt:lpstr>
      <vt:lpstr>15_b-default</vt:lpstr>
      <vt:lpstr>15_b-default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Параллакс</vt:lpstr>
      <vt:lpstr>think-cell Slide</vt:lpstr>
      <vt:lpstr>Карточка проекта «Оптимизация процесса  регистрации  коллективных договоров»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V. Romashkin</dc:creator>
  <cp:lastModifiedBy>User</cp:lastModifiedBy>
  <cp:revision>1714</cp:revision>
  <cp:lastPrinted>2020-07-08T12:48:57Z</cp:lastPrinted>
  <dcterms:created xsi:type="dcterms:W3CDTF">2015-03-06T06:22:34Z</dcterms:created>
  <dcterms:modified xsi:type="dcterms:W3CDTF">2021-02-26T07:24:23Z</dcterms:modified>
</cp:coreProperties>
</file>