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86" r:id="rId2"/>
    <p:sldId id="375" r:id="rId3"/>
    <p:sldId id="364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</p:sldIdLst>
  <p:sldSz cx="12190413" cy="6858000"/>
  <p:notesSz cx="6718300" cy="985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F2F9"/>
    <a:srgbClr val="F5F8EE"/>
    <a:srgbClr val="3E6CA4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47" autoAdjust="0"/>
    <p:restoredTop sz="95627" autoAdjust="0"/>
  </p:normalViewPr>
  <p:slideViewPr>
    <p:cSldViewPr>
      <p:cViewPr varScale="1">
        <p:scale>
          <a:sx n="87" d="100"/>
          <a:sy n="87" d="100"/>
        </p:scale>
        <p:origin x="-216" y="-90"/>
      </p:cViewPr>
      <p:guideLst>
        <p:guide orient="horz" pos="2160"/>
        <p:guide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4947" y="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1368DE-2314-4B53-98DB-88CF7AF57B65}" type="datetimeFigureOut">
              <a:rPr lang="ru-RU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4" tIns="45349" rIns="90694" bIns="4534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681854"/>
            <a:ext cx="5374640" cy="4434525"/>
          </a:xfrm>
          <a:prstGeom prst="rect">
            <a:avLst/>
          </a:prstGeom>
        </p:spPr>
        <p:txBody>
          <a:bodyPr vert="horz" lIns="90694" tIns="45349" rIns="90694" bIns="453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6055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4947" y="936055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59671B-2E78-4069-BF9D-ED1F3B0AA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1736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69E3-03E3-44BC-A0C6-E236D61833E5}" type="datetime1">
              <a:rPr lang="ru-RU" smtClean="0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A39F-1067-477E-A2FA-40E1842A5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6565-D6AB-475F-9AF0-D75B160B9727}" type="datetime1">
              <a:rPr lang="ru-RU" smtClean="0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D1C1-20C1-456B-BB12-0180B4C81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7790-5AED-4A44-8CB5-1976F029EA45}" type="datetime1">
              <a:rPr lang="ru-RU" smtClean="0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EF06-5B19-4388-909B-87B5A2B28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DDBE-CC1E-4B96-8D27-CB4871A0C6E9}" type="datetime1">
              <a:rPr lang="ru-RU" smtClean="0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6A71-90C0-494A-94FF-D613DFF1C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84A1-811C-4C93-BB60-6D8F8411ADA1}" type="datetime1">
              <a:rPr lang="ru-RU" smtClean="0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B36E-3FCD-475C-92F8-B960A97DB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E33D-3593-47E7-9102-C66417466630}" type="datetime1">
              <a:rPr lang="ru-RU" smtClean="0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B7FE5-7150-4881-BE46-60C2AF1D9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757A-1C3D-4BDA-A4BA-77BD4189BD3F}" type="datetime1">
              <a:rPr lang="ru-RU" smtClean="0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2EFBB-D32A-4CC6-9992-CA47A0325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D23F-918C-4C23-9854-0CCCCDEDA193}" type="datetime1">
              <a:rPr lang="ru-RU" smtClean="0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2E83-0219-45EB-8B79-7C2818EAE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E7A3-5161-4ADD-8070-E3EF1FBA6185}" type="datetime1">
              <a:rPr lang="ru-RU" smtClean="0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6B774-B5E6-4E09-AAD7-EF6862E18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3CD2-1974-4030-8A28-353BE6EB75C9}" type="datetime1">
              <a:rPr lang="ru-RU" smtClean="0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7F1F-15A0-4D26-AB72-717544D33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1DFB-EAEB-48F2-8C49-D83494B9695A}" type="datetime1">
              <a:rPr lang="ru-RU" smtClean="0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CAF2-33B3-459B-8D54-7B4A9A972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201"/>
            <a:ext cx="10971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7D0042-8BF4-4E27-93E9-1B5A073756F6}" type="datetime1">
              <a:rPr lang="ru-RU" smtClean="0"/>
              <a:pPr>
                <a:defRPr/>
              </a:pPr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231367-AF86-4385-BC0D-D32E4FBA2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realiz@taraskul72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83467">
            <a:off x="1420811" y="4452088"/>
            <a:ext cx="1015387" cy="69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3371DF6C-EFE7-3632-CCC3-7036779D0557}"/>
              </a:ext>
            </a:extLst>
          </p:cNvPr>
          <p:cNvGrpSpPr/>
          <p:nvPr/>
        </p:nvGrpSpPr>
        <p:grpSpPr>
          <a:xfrm>
            <a:off x="1345649" y="180976"/>
            <a:ext cx="10787622" cy="6708966"/>
            <a:chOff x="581070" y="1466542"/>
            <a:chExt cx="7466560" cy="4506476"/>
          </a:xfrm>
          <a:solidFill>
            <a:srgbClr val="74AF5D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814695" y="4209327"/>
              <a:ext cx="39559" cy="510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3"/>
                </a:cxn>
                <a:cxn ang="0">
                  <a:pos x="17" y="6"/>
                </a:cxn>
                <a:cxn ang="0">
                  <a:pos x="21" y="11"/>
                </a:cxn>
                <a:cxn ang="0">
                  <a:pos x="24" y="18"/>
                </a:cxn>
                <a:cxn ang="0">
                  <a:pos x="24" y="23"/>
                </a:cxn>
                <a:cxn ang="0">
                  <a:pos x="21" y="27"/>
                </a:cxn>
                <a:cxn ang="0">
                  <a:pos x="16" y="30"/>
                </a:cxn>
                <a:cxn ang="0">
                  <a:pos x="12" y="31"/>
                </a:cxn>
                <a:cxn ang="0">
                  <a:pos x="8" y="30"/>
                </a:cxn>
                <a:cxn ang="0">
                  <a:pos x="5" y="30"/>
                </a:cxn>
                <a:cxn ang="0">
                  <a:pos x="2" y="27"/>
                </a:cxn>
                <a:cxn ang="0">
                  <a:pos x="1" y="22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</a:cxnLst>
              <a:rect l="0" t="0" r="r" b="b"/>
              <a:pathLst>
                <a:path w="24" h="31">
                  <a:moveTo>
                    <a:pt x="5" y="0"/>
                  </a:moveTo>
                  <a:lnTo>
                    <a:pt x="13" y="3"/>
                  </a:lnTo>
                  <a:lnTo>
                    <a:pt x="17" y="6"/>
                  </a:lnTo>
                  <a:lnTo>
                    <a:pt x="21" y="11"/>
                  </a:lnTo>
                  <a:lnTo>
                    <a:pt x="24" y="18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16" y="30"/>
                  </a:lnTo>
                  <a:lnTo>
                    <a:pt x="12" y="31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4"/>
                  </a:lnTo>
                  <a:lnTo>
                    <a:pt x="0" y="6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850957" y="4286798"/>
              <a:ext cx="18131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6" y="21"/>
                </a:cxn>
                <a:cxn ang="0">
                  <a:pos x="3" y="19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11" y="0"/>
                </a:cxn>
              </a:cxnLst>
              <a:rect l="0" t="0" r="r" b="b"/>
              <a:pathLst>
                <a:path w="11" h="21">
                  <a:moveTo>
                    <a:pt x="11" y="0"/>
                  </a:moveTo>
                  <a:lnTo>
                    <a:pt x="11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953676" y="4634592"/>
              <a:ext cx="32966" cy="10219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4" y="10"/>
                </a:cxn>
                <a:cxn ang="0">
                  <a:pos x="13" y="23"/>
                </a:cxn>
                <a:cxn ang="0">
                  <a:pos x="14" y="29"/>
                </a:cxn>
                <a:cxn ang="0">
                  <a:pos x="16" y="37"/>
                </a:cxn>
                <a:cxn ang="0">
                  <a:pos x="18" y="47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4" y="62"/>
                </a:cxn>
                <a:cxn ang="0">
                  <a:pos x="13" y="60"/>
                </a:cxn>
                <a:cxn ang="0">
                  <a:pos x="12" y="58"/>
                </a:cxn>
                <a:cxn ang="0">
                  <a:pos x="12" y="44"/>
                </a:cxn>
                <a:cxn ang="0">
                  <a:pos x="6" y="32"/>
                </a:cxn>
                <a:cxn ang="0">
                  <a:pos x="4" y="27"/>
                </a:cxn>
                <a:cxn ang="0">
                  <a:pos x="1" y="20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6" y="0"/>
                </a:cxn>
              </a:cxnLst>
              <a:rect l="0" t="0" r="r" b="b"/>
              <a:pathLst>
                <a:path w="20" h="62">
                  <a:moveTo>
                    <a:pt x="16" y="0"/>
                  </a:moveTo>
                  <a:lnTo>
                    <a:pt x="17" y="0"/>
                  </a:lnTo>
                  <a:lnTo>
                    <a:pt x="17" y="1"/>
                  </a:lnTo>
                  <a:lnTo>
                    <a:pt x="14" y="10"/>
                  </a:lnTo>
                  <a:lnTo>
                    <a:pt x="13" y="23"/>
                  </a:lnTo>
                  <a:lnTo>
                    <a:pt x="14" y="29"/>
                  </a:lnTo>
                  <a:lnTo>
                    <a:pt x="16" y="37"/>
                  </a:lnTo>
                  <a:lnTo>
                    <a:pt x="18" y="47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2" y="44"/>
                  </a:lnTo>
                  <a:lnTo>
                    <a:pt x="6" y="32"/>
                  </a:lnTo>
                  <a:lnTo>
                    <a:pt x="4" y="27"/>
                  </a:lnTo>
                  <a:lnTo>
                    <a:pt x="1" y="20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7980049" y="4482947"/>
              <a:ext cx="34613" cy="1219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0" y="19"/>
                </a:cxn>
                <a:cxn ang="0">
                  <a:pos x="15" y="27"/>
                </a:cxn>
                <a:cxn ang="0">
                  <a:pos x="12" y="35"/>
                </a:cxn>
                <a:cxn ang="0">
                  <a:pos x="13" y="46"/>
                </a:cxn>
                <a:cxn ang="0">
                  <a:pos x="15" y="55"/>
                </a:cxn>
                <a:cxn ang="0">
                  <a:pos x="16" y="61"/>
                </a:cxn>
                <a:cxn ang="0">
                  <a:pos x="16" y="63"/>
                </a:cxn>
                <a:cxn ang="0">
                  <a:pos x="12" y="71"/>
                </a:cxn>
                <a:cxn ang="0">
                  <a:pos x="10" y="73"/>
                </a:cxn>
                <a:cxn ang="0">
                  <a:pos x="10" y="74"/>
                </a:cxn>
                <a:cxn ang="0">
                  <a:pos x="9" y="73"/>
                </a:cxn>
                <a:cxn ang="0">
                  <a:pos x="8" y="66"/>
                </a:cxn>
                <a:cxn ang="0">
                  <a:pos x="5" y="47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13" y="4"/>
                </a:cxn>
                <a:cxn ang="0">
                  <a:pos x="15" y="3"/>
                </a:cxn>
                <a:cxn ang="0">
                  <a:pos x="15" y="1"/>
                </a:cxn>
                <a:cxn ang="0">
                  <a:pos x="16" y="0"/>
                </a:cxn>
              </a:cxnLst>
              <a:rect l="0" t="0" r="r" b="b"/>
              <a:pathLst>
                <a:path w="21" h="74">
                  <a:moveTo>
                    <a:pt x="16" y="0"/>
                  </a:moveTo>
                  <a:lnTo>
                    <a:pt x="20" y="0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0" y="19"/>
                  </a:lnTo>
                  <a:lnTo>
                    <a:pt x="15" y="27"/>
                  </a:lnTo>
                  <a:lnTo>
                    <a:pt x="12" y="35"/>
                  </a:lnTo>
                  <a:lnTo>
                    <a:pt x="13" y="46"/>
                  </a:lnTo>
                  <a:lnTo>
                    <a:pt x="15" y="55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2" y="71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8" y="66"/>
                  </a:lnTo>
                  <a:lnTo>
                    <a:pt x="5" y="47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034444" y="4659316"/>
              <a:ext cx="11538" cy="989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749286" y="5166994"/>
              <a:ext cx="13186" cy="115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lnTo>
                    <a:pt x="7" y="3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729505" y="5959832"/>
              <a:ext cx="14834" cy="1318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4" y="0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5" y="8"/>
                  </a:lnTo>
                  <a:lnTo>
                    <a:pt x="4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011367" y="4440091"/>
              <a:ext cx="13186" cy="2966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3"/>
                </a:cxn>
                <a:cxn ang="0">
                  <a:pos x="8" y="10"/>
                </a:cxn>
                <a:cxn ang="0">
                  <a:pos x="5" y="15"/>
                </a:cxn>
                <a:cxn ang="0">
                  <a:pos x="2" y="18"/>
                </a:cxn>
                <a:cxn ang="0">
                  <a:pos x="1" y="18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0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8" y="3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8031147" y="4298336"/>
              <a:ext cx="16483" cy="8406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2"/>
                </a:cxn>
                <a:cxn ang="0">
                  <a:pos x="9" y="8"/>
                </a:cxn>
                <a:cxn ang="0">
                  <a:pos x="10" y="19"/>
                </a:cxn>
                <a:cxn ang="0">
                  <a:pos x="10" y="41"/>
                </a:cxn>
                <a:cxn ang="0">
                  <a:pos x="9" y="47"/>
                </a:cxn>
                <a:cxn ang="0">
                  <a:pos x="5" y="51"/>
                </a:cxn>
                <a:cxn ang="0">
                  <a:pos x="1" y="49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1" y="15"/>
                </a:cxn>
                <a:cxn ang="0">
                  <a:pos x="2" y="6"/>
                </a:cxn>
                <a:cxn ang="0">
                  <a:pos x="5" y="0"/>
                </a:cxn>
              </a:cxnLst>
              <a:rect l="0" t="0" r="r" b="b"/>
              <a:pathLst>
                <a:path w="10" h="51">
                  <a:moveTo>
                    <a:pt x="5" y="0"/>
                  </a:moveTo>
                  <a:lnTo>
                    <a:pt x="6" y="2"/>
                  </a:lnTo>
                  <a:lnTo>
                    <a:pt x="9" y="8"/>
                  </a:lnTo>
                  <a:lnTo>
                    <a:pt x="10" y="19"/>
                  </a:lnTo>
                  <a:lnTo>
                    <a:pt x="10" y="41"/>
                  </a:lnTo>
                  <a:lnTo>
                    <a:pt x="9" y="47"/>
                  </a:lnTo>
                  <a:lnTo>
                    <a:pt x="5" y="51"/>
                  </a:lnTo>
                  <a:lnTo>
                    <a:pt x="1" y="4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" y="15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7963566" y="3851644"/>
              <a:ext cx="13186" cy="2142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8" y="8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3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8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7912469" y="3713186"/>
              <a:ext cx="37911" cy="7747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2"/>
                </a:cxn>
                <a:cxn ang="0">
                  <a:pos x="17" y="6"/>
                </a:cxn>
                <a:cxn ang="0">
                  <a:pos x="19" y="10"/>
                </a:cxn>
                <a:cxn ang="0">
                  <a:pos x="21" y="13"/>
                </a:cxn>
                <a:cxn ang="0">
                  <a:pos x="22" y="17"/>
                </a:cxn>
                <a:cxn ang="0">
                  <a:pos x="23" y="25"/>
                </a:cxn>
                <a:cxn ang="0">
                  <a:pos x="23" y="44"/>
                </a:cxn>
                <a:cxn ang="0">
                  <a:pos x="21" y="47"/>
                </a:cxn>
                <a:cxn ang="0">
                  <a:pos x="10" y="47"/>
                </a:cxn>
                <a:cxn ang="0">
                  <a:pos x="4" y="44"/>
                </a:cxn>
                <a:cxn ang="0">
                  <a:pos x="4" y="39"/>
                </a:cxn>
                <a:cxn ang="0">
                  <a:pos x="7" y="31"/>
                </a:cxn>
                <a:cxn ang="0">
                  <a:pos x="8" y="28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7" y="17"/>
                </a:cxn>
                <a:cxn ang="0">
                  <a:pos x="4" y="16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47">
                  <a:moveTo>
                    <a:pt x="3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21" y="13"/>
                  </a:lnTo>
                  <a:lnTo>
                    <a:pt x="22" y="17"/>
                  </a:lnTo>
                  <a:lnTo>
                    <a:pt x="23" y="25"/>
                  </a:lnTo>
                  <a:lnTo>
                    <a:pt x="23" y="44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4" y="44"/>
                  </a:lnTo>
                  <a:lnTo>
                    <a:pt x="4" y="39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7917413" y="3685165"/>
              <a:ext cx="14834" cy="1813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8" y="11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7459183" y="2831341"/>
              <a:ext cx="31317" cy="6428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5" y="5"/>
                </a:cxn>
                <a:cxn ang="0">
                  <a:pos x="15" y="16"/>
                </a:cxn>
                <a:cxn ang="0">
                  <a:pos x="17" y="24"/>
                </a:cxn>
                <a:cxn ang="0">
                  <a:pos x="19" y="32"/>
                </a:cxn>
                <a:cxn ang="0">
                  <a:pos x="19" y="37"/>
                </a:cxn>
                <a:cxn ang="0">
                  <a:pos x="16" y="39"/>
                </a:cxn>
                <a:cxn ang="0">
                  <a:pos x="11" y="36"/>
                </a:cxn>
                <a:cxn ang="0">
                  <a:pos x="7" y="35"/>
                </a:cxn>
                <a:cxn ang="0">
                  <a:pos x="4" y="32"/>
                </a:cxn>
                <a:cxn ang="0">
                  <a:pos x="2" y="29"/>
                </a:cxn>
                <a:cxn ang="0">
                  <a:pos x="1" y="25"/>
                </a:cxn>
                <a:cxn ang="0">
                  <a:pos x="1" y="17"/>
                </a:cxn>
                <a:cxn ang="0">
                  <a:pos x="0" y="9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19" h="39">
                  <a:moveTo>
                    <a:pt x="2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17" y="24"/>
                  </a:lnTo>
                  <a:lnTo>
                    <a:pt x="19" y="32"/>
                  </a:lnTo>
                  <a:lnTo>
                    <a:pt x="19" y="37"/>
                  </a:lnTo>
                  <a:lnTo>
                    <a:pt x="16" y="39"/>
                  </a:lnTo>
                  <a:lnTo>
                    <a:pt x="11" y="36"/>
                  </a:lnTo>
                  <a:lnTo>
                    <a:pt x="7" y="35"/>
                  </a:lnTo>
                  <a:lnTo>
                    <a:pt x="4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1" y="17"/>
                  </a:lnTo>
                  <a:lnTo>
                    <a:pt x="0" y="9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7841591" y="2936833"/>
              <a:ext cx="69229" cy="247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41" y="8"/>
                </a:cxn>
                <a:cxn ang="0">
                  <a:pos x="38" y="11"/>
                </a:cxn>
                <a:cxn ang="0">
                  <a:pos x="33" y="14"/>
                </a:cxn>
                <a:cxn ang="0">
                  <a:pos x="30" y="14"/>
                </a:cxn>
                <a:cxn ang="0">
                  <a:pos x="18" y="15"/>
                </a:cxn>
                <a:cxn ang="0">
                  <a:pos x="6" y="12"/>
                </a:cxn>
                <a:cxn ang="0">
                  <a:pos x="3" y="11"/>
                </a:cxn>
                <a:cxn ang="0">
                  <a:pos x="2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4" y="3"/>
                </a:cxn>
                <a:cxn ang="0">
                  <a:pos x="22" y="6"/>
                </a:cxn>
                <a:cxn ang="0">
                  <a:pos x="29" y="6"/>
                </a:cxn>
                <a:cxn ang="0">
                  <a:pos x="37" y="2"/>
                </a:cxn>
                <a:cxn ang="0">
                  <a:pos x="38" y="0"/>
                </a:cxn>
              </a:cxnLst>
              <a:rect l="0" t="0" r="r" b="b"/>
              <a:pathLst>
                <a:path w="42" h="15">
                  <a:moveTo>
                    <a:pt x="38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41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18" y="15"/>
                  </a:lnTo>
                  <a:lnTo>
                    <a:pt x="6" y="12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6"/>
                  </a:lnTo>
                  <a:lnTo>
                    <a:pt x="37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547669" y="2130810"/>
              <a:ext cx="49450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8" y="7"/>
                </a:cxn>
                <a:cxn ang="0">
                  <a:pos x="30" y="8"/>
                </a:cxn>
                <a:cxn ang="0">
                  <a:pos x="30" y="11"/>
                </a:cxn>
                <a:cxn ang="0">
                  <a:pos x="28" y="14"/>
                </a:cxn>
                <a:cxn ang="0">
                  <a:pos x="20" y="24"/>
                </a:cxn>
                <a:cxn ang="0">
                  <a:pos x="14" y="27"/>
                </a:cxn>
                <a:cxn ang="0">
                  <a:pos x="4" y="27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7" y="10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30" h="27">
                  <a:moveTo>
                    <a:pt x="15" y="0"/>
                  </a:moveTo>
                  <a:lnTo>
                    <a:pt x="18" y="3"/>
                  </a:lnTo>
                  <a:lnTo>
                    <a:pt x="20" y="3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4"/>
                  </a:lnTo>
                  <a:lnTo>
                    <a:pt x="20" y="24"/>
                  </a:lnTo>
                  <a:lnTo>
                    <a:pt x="1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6546020" y="1644559"/>
              <a:ext cx="69229" cy="13845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3"/>
                </a:cxn>
                <a:cxn ang="0">
                  <a:pos x="39" y="10"/>
                </a:cxn>
                <a:cxn ang="0">
                  <a:pos x="40" y="20"/>
                </a:cxn>
                <a:cxn ang="0">
                  <a:pos x="42" y="32"/>
                </a:cxn>
                <a:cxn ang="0">
                  <a:pos x="42" y="42"/>
                </a:cxn>
                <a:cxn ang="0">
                  <a:pos x="40" y="47"/>
                </a:cxn>
                <a:cxn ang="0">
                  <a:pos x="38" y="50"/>
                </a:cxn>
                <a:cxn ang="0">
                  <a:pos x="35" y="51"/>
                </a:cxn>
                <a:cxn ang="0">
                  <a:pos x="32" y="57"/>
                </a:cxn>
                <a:cxn ang="0">
                  <a:pos x="32" y="59"/>
                </a:cxn>
                <a:cxn ang="0">
                  <a:pos x="34" y="63"/>
                </a:cxn>
                <a:cxn ang="0">
                  <a:pos x="38" y="69"/>
                </a:cxn>
                <a:cxn ang="0">
                  <a:pos x="40" y="76"/>
                </a:cxn>
                <a:cxn ang="0">
                  <a:pos x="40" y="80"/>
                </a:cxn>
                <a:cxn ang="0">
                  <a:pos x="35" y="82"/>
                </a:cxn>
                <a:cxn ang="0">
                  <a:pos x="24" y="84"/>
                </a:cxn>
                <a:cxn ang="0">
                  <a:pos x="16" y="81"/>
                </a:cxn>
                <a:cxn ang="0">
                  <a:pos x="9" y="74"/>
                </a:cxn>
                <a:cxn ang="0">
                  <a:pos x="5" y="65"/>
                </a:cxn>
                <a:cxn ang="0">
                  <a:pos x="1" y="54"/>
                </a:cxn>
                <a:cxn ang="0">
                  <a:pos x="0" y="45"/>
                </a:cxn>
                <a:cxn ang="0">
                  <a:pos x="1" y="38"/>
                </a:cxn>
                <a:cxn ang="0">
                  <a:pos x="4" y="30"/>
                </a:cxn>
                <a:cxn ang="0">
                  <a:pos x="4" y="23"/>
                </a:cxn>
                <a:cxn ang="0">
                  <a:pos x="7" y="16"/>
                </a:cxn>
                <a:cxn ang="0">
                  <a:pos x="11" y="12"/>
                </a:cxn>
                <a:cxn ang="0">
                  <a:pos x="24" y="4"/>
                </a:cxn>
                <a:cxn ang="0">
                  <a:pos x="29" y="1"/>
                </a:cxn>
                <a:cxn ang="0">
                  <a:pos x="35" y="0"/>
                </a:cxn>
              </a:cxnLst>
              <a:rect l="0" t="0" r="r" b="b"/>
              <a:pathLst>
                <a:path w="42" h="84">
                  <a:moveTo>
                    <a:pt x="35" y="0"/>
                  </a:moveTo>
                  <a:lnTo>
                    <a:pt x="38" y="3"/>
                  </a:lnTo>
                  <a:lnTo>
                    <a:pt x="39" y="10"/>
                  </a:lnTo>
                  <a:lnTo>
                    <a:pt x="40" y="20"/>
                  </a:lnTo>
                  <a:lnTo>
                    <a:pt x="42" y="32"/>
                  </a:lnTo>
                  <a:lnTo>
                    <a:pt x="42" y="42"/>
                  </a:lnTo>
                  <a:lnTo>
                    <a:pt x="40" y="47"/>
                  </a:lnTo>
                  <a:lnTo>
                    <a:pt x="38" y="50"/>
                  </a:lnTo>
                  <a:lnTo>
                    <a:pt x="35" y="51"/>
                  </a:lnTo>
                  <a:lnTo>
                    <a:pt x="32" y="57"/>
                  </a:lnTo>
                  <a:lnTo>
                    <a:pt x="32" y="59"/>
                  </a:lnTo>
                  <a:lnTo>
                    <a:pt x="34" y="63"/>
                  </a:lnTo>
                  <a:lnTo>
                    <a:pt x="38" y="69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35" y="82"/>
                  </a:lnTo>
                  <a:lnTo>
                    <a:pt x="24" y="84"/>
                  </a:lnTo>
                  <a:lnTo>
                    <a:pt x="16" y="81"/>
                  </a:lnTo>
                  <a:lnTo>
                    <a:pt x="9" y="74"/>
                  </a:lnTo>
                  <a:lnTo>
                    <a:pt x="5" y="65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8"/>
                  </a:lnTo>
                  <a:lnTo>
                    <a:pt x="4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24" y="4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682306" y="2607172"/>
              <a:ext cx="90657" cy="725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2" y="1"/>
                </a:cxn>
                <a:cxn ang="0">
                  <a:pos x="43" y="1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10"/>
                </a:cxn>
                <a:cxn ang="0">
                  <a:pos x="55" y="13"/>
                </a:cxn>
                <a:cxn ang="0">
                  <a:pos x="55" y="21"/>
                </a:cxn>
                <a:cxn ang="0">
                  <a:pos x="51" y="24"/>
                </a:cxn>
                <a:cxn ang="0">
                  <a:pos x="43" y="28"/>
                </a:cxn>
                <a:cxn ang="0">
                  <a:pos x="33" y="33"/>
                </a:cxn>
                <a:cxn ang="0">
                  <a:pos x="22" y="39"/>
                </a:cxn>
                <a:cxn ang="0">
                  <a:pos x="13" y="43"/>
                </a:cxn>
                <a:cxn ang="0">
                  <a:pos x="9" y="44"/>
                </a:cxn>
                <a:cxn ang="0">
                  <a:pos x="8" y="43"/>
                </a:cxn>
                <a:cxn ang="0">
                  <a:pos x="5" y="37"/>
                </a:cxn>
                <a:cxn ang="0">
                  <a:pos x="5" y="35"/>
                </a:cxn>
                <a:cxn ang="0">
                  <a:pos x="4" y="31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1" y="0"/>
                </a:cxn>
              </a:cxnLst>
              <a:rect l="0" t="0" r="r" b="b"/>
              <a:pathLst>
                <a:path w="55" h="44">
                  <a:moveTo>
                    <a:pt x="21" y="0"/>
                  </a:moveTo>
                  <a:lnTo>
                    <a:pt x="32" y="1"/>
                  </a:lnTo>
                  <a:lnTo>
                    <a:pt x="43" y="1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10"/>
                  </a:lnTo>
                  <a:lnTo>
                    <a:pt x="55" y="13"/>
                  </a:lnTo>
                  <a:lnTo>
                    <a:pt x="55" y="21"/>
                  </a:lnTo>
                  <a:lnTo>
                    <a:pt x="51" y="24"/>
                  </a:lnTo>
                  <a:lnTo>
                    <a:pt x="43" y="28"/>
                  </a:lnTo>
                  <a:lnTo>
                    <a:pt x="33" y="33"/>
                  </a:lnTo>
                  <a:lnTo>
                    <a:pt x="22" y="39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8" y="43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632856" y="2602226"/>
              <a:ext cx="29669" cy="3955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11" y="3"/>
                </a:cxn>
                <a:cxn ang="0">
                  <a:pos x="15" y="8"/>
                </a:cxn>
                <a:cxn ang="0">
                  <a:pos x="18" y="15"/>
                </a:cxn>
                <a:cxn ang="0">
                  <a:pos x="18" y="20"/>
                </a:cxn>
                <a:cxn ang="0">
                  <a:pos x="13" y="24"/>
                </a:cxn>
                <a:cxn ang="0">
                  <a:pos x="12" y="24"/>
                </a:cxn>
                <a:cxn ang="0">
                  <a:pos x="7" y="21"/>
                </a:cxn>
                <a:cxn ang="0">
                  <a:pos x="4" y="19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18" h="24">
                  <a:moveTo>
                    <a:pt x="4" y="0"/>
                  </a:moveTo>
                  <a:lnTo>
                    <a:pt x="7" y="0"/>
                  </a:lnTo>
                  <a:lnTo>
                    <a:pt x="11" y="3"/>
                  </a:lnTo>
                  <a:lnTo>
                    <a:pt x="15" y="8"/>
                  </a:lnTo>
                  <a:lnTo>
                    <a:pt x="18" y="15"/>
                  </a:lnTo>
                  <a:lnTo>
                    <a:pt x="18" y="20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451543" y="2411022"/>
              <a:ext cx="206038" cy="19944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13" y="3"/>
                </a:cxn>
                <a:cxn ang="0">
                  <a:pos x="117" y="20"/>
                </a:cxn>
                <a:cxn ang="0">
                  <a:pos x="122" y="24"/>
                </a:cxn>
                <a:cxn ang="0">
                  <a:pos x="125" y="35"/>
                </a:cxn>
                <a:cxn ang="0">
                  <a:pos x="115" y="43"/>
                </a:cxn>
                <a:cxn ang="0">
                  <a:pos x="109" y="46"/>
                </a:cxn>
                <a:cxn ang="0">
                  <a:pos x="97" y="44"/>
                </a:cxn>
                <a:cxn ang="0">
                  <a:pos x="87" y="40"/>
                </a:cxn>
                <a:cxn ang="0">
                  <a:pos x="84" y="28"/>
                </a:cxn>
                <a:cxn ang="0">
                  <a:pos x="79" y="23"/>
                </a:cxn>
                <a:cxn ang="0">
                  <a:pos x="74" y="24"/>
                </a:cxn>
                <a:cxn ang="0">
                  <a:pos x="68" y="28"/>
                </a:cxn>
                <a:cxn ang="0">
                  <a:pos x="68" y="32"/>
                </a:cxn>
                <a:cxn ang="0">
                  <a:pos x="79" y="42"/>
                </a:cxn>
                <a:cxn ang="0">
                  <a:pos x="94" y="51"/>
                </a:cxn>
                <a:cxn ang="0">
                  <a:pos x="102" y="50"/>
                </a:cxn>
                <a:cxn ang="0">
                  <a:pos x="110" y="48"/>
                </a:cxn>
                <a:cxn ang="0">
                  <a:pos x="118" y="50"/>
                </a:cxn>
                <a:cxn ang="0">
                  <a:pos x="119" y="55"/>
                </a:cxn>
                <a:cxn ang="0">
                  <a:pos x="115" y="61"/>
                </a:cxn>
                <a:cxn ang="0">
                  <a:pos x="113" y="67"/>
                </a:cxn>
                <a:cxn ang="0">
                  <a:pos x="107" y="71"/>
                </a:cxn>
                <a:cxn ang="0">
                  <a:pos x="99" y="70"/>
                </a:cxn>
                <a:cxn ang="0">
                  <a:pos x="94" y="77"/>
                </a:cxn>
                <a:cxn ang="0">
                  <a:pos x="90" y="83"/>
                </a:cxn>
                <a:cxn ang="0">
                  <a:pos x="86" y="92"/>
                </a:cxn>
                <a:cxn ang="0">
                  <a:pos x="80" y="96"/>
                </a:cxn>
                <a:cxn ang="0">
                  <a:pos x="71" y="100"/>
                </a:cxn>
                <a:cxn ang="0">
                  <a:pos x="72" y="106"/>
                </a:cxn>
                <a:cxn ang="0">
                  <a:pos x="75" y="114"/>
                </a:cxn>
                <a:cxn ang="0">
                  <a:pos x="72" y="119"/>
                </a:cxn>
                <a:cxn ang="0">
                  <a:pos x="54" y="121"/>
                </a:cxn>
                <a:cxn ang="0">
                  <a:pos x="48" y="117"/>
                </a:cxn>
                <a:cxn ang="0">
                  <a:pos x="43" y="114"/>
                </a:cxn>
                <a:cxn ang="0">
                  <a:pos x="31" y="112"/>
                </a:cxn>
                <a:cxn ang="0">
                  <a:pos x="21" y="108"/>
                </a:cxn>
                <a:cxn ang="0">
                  <a:pos x="20" y="101"/>
                </a:cxn>
                <a:cxn ang="0">
                  <a:pos x="19" y="98"/>
                </a:cxn>
                <a:cxn ang="0">
                  <a:pos x="7" y="85"/>
                </a:cxn>
                <a:cxn ang="0">
                  <a:pos x="4" y="74"/>
                </a:cxn>
                <a:cxn ang="0">
                  <a:pos x="0" y="65"/>
                </a:cxn>
                <a:cxn ang="0">
                  <a:pos x="1" y="54"/>
                </a:cxn>
                <a:cxn ang="0">
                  <a:pos x="2" y="44"/>
                </a:cxn>
                <a:cxn ang="0">
                  <a:pos x="13" y="44"/>
                </a:cxn>
                <a:cxn ang="0">
                  <a:pos x="37" y="47"/>
                </a:cxn>
                <a:cxn ang="0">
                  <a:pos x="52" y="51"/>
                </a:cxn>
                <a:cxn ang="0">
                  <a:pos x="51" y="42"/>
                </a:cxn>
                <a:cxn ang="0">
                  <a:pos x="39" y="27"/>
                </a:cxn>
                <a:cxn ang="0">
                  <a:pos x="37" y="23"/>
                </a:cxn>
                <a:cxn ang="0">
                  <a:pos x="36" y="15"/>
                </a:cxn>
                <a:cxn ang="0">
                  <a:pos x="48" y="13"/>
                </a:cxn>
                <a:cxn ang="0">
                  <a:pos x="66" y="15"/>
                </a:cxn>
                <a:cxn ang="0">
                  <a:pos x="75" y="11"/>
                </a:cxn>
                <a:cxn ang="0">
                  <a:pos x="87" y="1"/>
                </a:cxn>
              </a:cxnLst>
              <a:rect l="0" t="0" r="r" b="b"/>
              <a:pathLst>
                <a:path w="125" h="121">
                  <a:moveTo>
                    <a:pt x="97" y="0"/>
                  </a:moveTo>
                  <a:lnTo>
                    <a:pt x="106" y="0"/>
                  </a:lnTo>
                  <a:lnTo>
                    <a:pt x="111" y="1"/>
                  </a:lnTo>
                  <a:lnTo>
                    <a:pt x="113" y="3"/>
                  </a:lnTo>
                  <a:lnTo>
                    <a:pt x="113" y="16"/>
                  </a:lnTo>
                  <a:lnTo>
                    <a:pt x="117" y="20"/>
                  </a:lnTo>
                  <a:lnTo>
                    <a:pt x="119" y="22"/>
                  </a:lnTo>
                  <a:lnTo>
                    <a:pt x="122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19" y="40"/>
                  </a:lnTo>
                  <a:lnTo>
                    <a:pt x="115" y="43"/>
                  </a:lnTo>
                  <a:lnTo>
                    <a:pt x="111" y="44"/>
                  </a:lnTo>
                  <a:lnTo>
                    <a:pt x="109" y="46"/>
                  </a:lnTo>
                  <a:lnTo>
                    <a:pt x="103" y="46"/>
                  </a:lnTo>
                  <a:lnTo>
                    <a:pt x="97" y="44"/>
                  </a:lnTo>
                  <a:lnTo>
                    <a:pt x="91" y="43"/>
                  </a:lnTo>
                  <a:lnTo>
                    <a:pt x="87" y="40"/>
                  </a:lnTo>
                  <a:lnTo>
                    <a:pt x="84" y="32"/>
                  </a:lnTo>
                  <a:lnTo>
                    <a:pt x="84" y="28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1" y="27"/>
                  </a:lnTo>
                  <a:lnTo>
                    <a:pt x="68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72" y="36"/>
                  </a:lnTo>
                  <a:lnTo>
                    <a:pt x="79" y="42"/>
                  </a:lnTo>
                  <a:lnTo>
                    <a:pt x="87" y="47"/>
                  </a:lnTo>
                  <a:lnTo>
                    <a:pt x="94" y="51"/>
                  </a:lnTo>
                  <a:lnTo>
                    <a:pt x="99" y="51"/>
                  </a:lnTo>
                  <a:lnTo>
                    <a:pt x="102" y="50"/>
                  </a:lnTo>
                  <a:lnTo>
                    <a:pt x="106" y="50"/>
                  </a:lnTo>
                  <a:lnTo>
                    <a:pt x="110" y="48"/>
                  </a:lnTo>
                  <a:lnTo>
                    <a:pt x="115" y="48"/>
                  </a:lnTo>
                  <a:lnTo>
                    <a:pt x="118" y="50"/>
                  </a:lnTo>
                  <a:lnTo>
                    <a:pt x="119" y="51"/>
                  </a:lnTo>
                  <a:lnTo>
                    <a:pt x="119" y="55"/>
                  </a:lnTo>
                  <a:lnTo>
                    <a:pt x="117" y="58"/>
                  </a:lnTo>
                  <a:lnTo>
                    <a:pt x="115" y="61"/>
                  </a:lnTo>
                  <a:lnTo>
                    <a:pt x="114" y="65"/>
                  </a:lnTo>
                  <a:lnTo>
                    <a:pt x="113" y="67"/>
                  </a:lnTo>
                  <a:lnTo>
                    <a:pt x="109" y="71"/>
                  </a:lnTo>
                  <a:lnTo>
                    <a:pt x="107" y="71"/>
                  </a:lnTo>
                  <a:lnTo>
                    <a:pt x="102" y="69"/>
                  </a:lnTo>
                  <a:lnTo>
                    <a:pt x="99" y="70"/>
                  </a:lnTo>
                  <a:lnTo>
                    <a:pt x="95" y="74"/>
                  </a:lnTo>
                  <a:lnTo>
                    <a:pt x="94" y="77"/>
                  </a:lnTo>
                  <a:lnTo>
                    <a:pt x="91" y="79"/>
                  </a:lnTo>
                  <a:lnTo>
                    <a:pt x="90" y="83"/>
                  </a:lnTo>
                  <a:lnTo>
                    <a:pt x="87" y="88"/>
                  </a:lnTo>
                  <a:lnTo>
                    <a:pt x="86" y="92"/>
                  </a:lnTo>
                  <a:lnTo>
                    <a:pt x="83" y="94"/>
                  </a:lnTo>
                  <a:lnTo>
                    <a:pt x="80" y="96"/>
                  </a:lnTo>
                  <a:lnTo>
                    <a:pt x="71" y="96"/>
                  </a:lnTo>
                  <a:lnTo>
                    <a:pt x="71" y="100"/>
                  </a:lnTo>
                  <a:lnTo>
                    <a:pt x="72" y="102"/>
                  </a:lnTo>
                  <a:lnTo>
                    <a:pt x="72" y="106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4" y="117"/>
                  </a:lnTo>
                  <a:lnTo>
                    <a:pt x="72" y="119"/>
                  </a:lnTo>
                  <a:lnTo>
                    <a:pt x="64" y="121"/>
                  </a:lnTo>
                  <a:lnTo>
                    <a:pt x="54" y="121"/>
                  </a:lnTo>
                  <a:lnTo>
                    <a:pt x="51" y="119"/>
                  </a:lnTo>
                  <a:lnTo>
                    <a:pt x="48" y="117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37" y="113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1" y="108"/>
                  </a:lnTo>
                  <a:lnTo>
                    <a:pt x="21" y="104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7" y="85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7" y="43"/>
                  </a:lnTo>
                  <a:lnTo>
                    <a:pt x="13" y="44"/>
                  </a:lnTo>
                  <a:lnTo>
                    <a:pt x="28" y="44"/>
                  </a:lnTo>
                  <a:lnTo>
                    <a:pt x="37" y="47"/>
                  </a:lnTo>
                  <a:lnTo>
                    <a:pt x="46" y="50"/>
                  </a:lnTo>
                  <a:lnTo>
                    <a:pt x="52" y="51"/>
                  </a:lnTo>
                  <a:lnTo>
                    <a:pt x="55" y="48"/>
                  </a:lnTo>
                  <a:lnTo>
                    <a:pt x="51" y="42"/>
                  </a:lnTo>
                  <a:lnTo>
                    <a:pt x="44" y="34"/>
                  </a:lnTo>
                  <a:lnTo>
                    <a:pt x="39" y="27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37" y="13"/>
                  </a:lnTo>
                  <a:lnTo>
                    <a:pt x="48" y="13"/>
                  </a:lnTo>
                  <a:lnTo>
                    <a:pt x="58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5" y="11"/>
                  </a:lnTo>
                  <a:lnTo>
                    <a:pt x="82" y="4"/>
                  </a:lnTo>
                  <a:lnTo>
                    <a:pt x="87" y="1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5420225" y="2569260"/>
              <a:ext cx="32966" cy="4120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13" y="6"/>
                </a:cxn>
                <a:cxn ang="0">
                  <a:pos x="16" y="10"/>
                </a:cxn>
                <a:cxn ang="0">
                  <a:pos x="17" y="13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9" y="21"/>
                </a:cxn>
                <a:cxn ang="0">
                  <a:pos x="19" y="24"/>
                </a:cxn>
                <a:cxn ang="0">
                  <a:pos x="17" y="25"/>
                </a:cxn>
                <a:cxn ang="0">
                  <a:pos x="15" y="25"/>
                </a:cxn>
                <a:cxn ang="0">
                  <a:pos x="13" y="24"/>
                </a:cxn>
                <a:cxn ang="0">
                  <a:pos x="11" y="20"/>
                </a:cxn>
                <a:cxn ang="0">
                  <a:pos x="5" y="13"/>
                </a:cxn>
                <a:cxn ang="0">
                  <a:pos x="3" y="6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0" h="25">
                  <a:moveTo>
                    <a:pt x="1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6" y="10"/>
                  </a:lnTo>
                  <a:lnTo>
                    <a:pt x="17" y="13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1" y="20"/>
                  </a:lnTo>
                  <a:lnTo>
                    <a:pt x="5" y="13"/>
                  </a:lnTo>
                  <a:lnTo>
                    <a:pt x="3" y="6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5664174" y="2330256"/>
              <a:ext cx="123623" cy="8736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1" y="0"/>
                </a:cxn>
                <a:cxn ang="0">
                  <a:pos x="72" y="2"/>
                </a:cxn>
                <a:cxn ang="0">
                  <a:pos x="75" y="7"/>
                </a:cxn>
                <a:cxn ang="0">
                  <a:pos x="75" y="15"/>
                </a:cxn>
                <a:cxn ang="0">
                  <a:pos x="74" y="23"/>
                </a:cxn>
                <a:cxn ang="0">
                  <a:pos x="71" y="31"/>
                </a:cxn>
                <a:cxn ang="0">
                  <a:pos x="70" y="40"/>
                </a:cxn>
                <a:cxn ang="0">
                  <a:pos x="66" y="45"/>
                </a:cxn>
                <a:cxn ang="0">
                  <a:pos x="59" y="48"/>
                </a:cxn>
                <a:cxn ang="0">
                  <a:pos x="48" y="50"/>
                </a:cxn>
                <a:cxn ang="0">
                  <a:pos x="35" y="52"/>
                </a:cxn>
                <a:cxn ang="0">
                  <a:pos x="23" y="53"/>
                </a:cxn>
                <a:cxn ang="0">
                  <a:pos x="12" y="53"/>
                </a:cxn>
                <a:cxn ang="0">
                  <a:pos x="9" y="50"/>
                </a:cxn>
                <a:cxn ang="0">
                  <a:pos x="8" y="48"/>
                </a:cxn>
                <a:cxn ang="0">
                  <a:pos x="3" y="42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4" y="34"/>
                </a:cxn>
                <a:cxn ang="0">
                  <a:pos x="7" y="35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5" y="38"/>
                </a:cxn>
                <a:cxn ang="0">
                  <a:pos x="16" y="37"/>
                </a:cxn>
                <a:cxn ang="0">
                  <a:pos x="16" y="33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4" y="25"/>
                </a:cxn>
                <a:cxn ang="0">
                  <a:pos x="33" y="25"/>
                </a:cxn>
                <a:cxn ang="0">
                  <a:pos x="35" y="26"/>
                </a:cxn>
                <a:cxn ang="0">
                  <a:pos x="39" y="26"/>
                </a:cxn>
                <a:cxn ang="0">
                  <a:pos x="40" y="25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43" y="11"/>
                </a:cxn>
                <a:cxn ang="0">
                  <a:pos x="46" y="10"/>
                </a:cxn>
                <a:cxn ang="0">
                  <a:pos x="48" y="10"/>
                </a:cxn>
                <a:cxn ang="0">
                  <a:pos x="51" y="11"/>
                </a:cxn>
                <a:cxn ang="0">
                  <a:pos x="55" y="11"/>
                </a:cxn>
                <a:cxn ang="0">
                  <a:pos x="58" y="10"/>
                </a:cxn>
                <a:cxn ang="0">
                  <a:pos x="67" y="0"/>
                </a:cxn>
              </a:cxnLst>
              <a:rect l="0" t="0" r="r" b="b"/>
              <a:pathLst>
                <a:path w="75" h="53">
                  <a:moveTo>
                    <a:pt x="67" y="0"/>
                  </a:moveTo>
                  <a:lnTo>
                    <a:pt x="71" y="0"/>
                  </a:lnTo>
                  <a:lnTo>
                    <a:pt x="72" y="2"/>
                  </a:lnTo>
                  <a:lnTo>
                    <a:pt x="75" y="7"/>
                  </a:lnTo>
                  <a:lnTo>
                    <a:pt x="75" y="15"/>
                  </a:lnTo>
                  <a:lnTo>
                    <a:pt x="74" y="23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66" y="45"/>
                  </a:lnTo>
                  <a:lnTo>
                    <a:pt x="59" y="48"/>
                  </a:lnTo>
                  <a:lnTo>
                    <a:pt x="48" y="50"/>
                  </a:lnTo>
                  <a:lnTo>
                    <a:pt x="35" y="5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9" y="50"/>
                  </a:lnTo>
                  <a:lnTo>
                    <a:pt x="8" y="48"/>
                  </a:lnTo>
                  <a:lnTo>
                    <a:pt x="3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33" y="25"/>
                  </a:lnTo>
                  <a:lnTo>
                    <a:pt x="35" y="26"/>
                  </a:lnTo>
                  <a:lnTo>
                    <a:pt x="39" y="26"/>
                  </a:lnTo>
                  <a:lnTo>
                    <a:pt x="40" y="25"/>
                  </a:lnTo>
                  <a:lnTo>
                    <a:pt x="42" y="22"/>
                  </a:lnTo>
                  <a:lnTo>
                    <a:pt x="42" y="13"/>
                  </a:lnTo>
                  <a:lnTo>
                    <a:pt x="43" y="11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58" y="1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887821" y="2987931"/>
              <a:ext cx="44504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0"/>
                </a:cxn>
                <a:cxn ang="0">
                  <a:pos x="27" y="16"/>
                </a:cxn>
                <a:cxn ang="0">
                  <a:pos x="26" y="25"/>
                </a:cxn>
                <a:cxn ang="0">
                  <a:pos x="25" y="27"/>
                </a:cxn>
                <a:cxn ang="0">
                  <a:pos x="18" y="26"/>
                </a:cxn>
                <a:cxn ang="0">
                  <a:pos x="11" y="26"/>
                </a:cxn>
                <a:cxn ang="0">
                  <a:pos x="4" y="25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3" y="7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27" h="27">
                  <a:moveTo>
                    <a:pt x="15" y="0"/>
                  </a:moveTo>
                  <a:lnTo>
                    <a:pt x="27" y="0"/>
                  </a:lnTo>
                  <a:lnTo>
                    <a:pt x="27" y="16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18" y="26"/>
                  </a:lnTo>
                  <a:lnTo>
                    <a:pt x="11" y="26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7"/>
                  </a:lnTo>
                  <a:lnTo>
                    <a:pt x="6" y="4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488930" y="2518163"/>
              <a:ext cx="115382" cy="17307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7" y="1"/>
                </a:cxn>
                <a:cxn ang="0">
                  <a:pos x="29" y="2"/>
                </a:cxn>
                <a:cxn ang="0">
                  <a:pos x="30" y="8"/>
                </a:cxn>
                <a:cxn ang="0">
                  <a:pos x="29" y="16"/>
                </a:cxn>
                <a:cxn ang="0">
                  <a:pos x="29" y="31"/>
                </a:cxn>
                <a:cxn ang="0">
                  <a:pos x="30" y="31"/>
                </a:cxn>
                <a:cxn ang="0">
                  <a:pos x="33" y="25"/>
                </a:cxn>
                <a:cxn ang="0">
                  <a:pos x="33" y="23"/>
                </a:cxn>
                <a:cxn ang="0">
                  <a:pos x="34" y="20"/>
                </a:cxn>
                <a:cxn ang="0">
                  <a:pos x="34" y="18"/>
                </a:cxn>
                <a:cxn ang="0">
                  <a:pos x="37" y="16"/>
                </a:cxn>
                <a:cxn ang="0">
                  <a:pos x="39" y="17"/>
                </a:cxn>
                <a:cxn ang="0">
                  <a:pos x="45" y="21"/>
                </a:cxn>
                <a:cxn ang="0">
                  <a:pos x="49" y="27"/>
                </a:cxn>
                <a:cxn ang="0">
                  <a:pos x="54" y="32"/>
                </a:cxn>
                <a:cxn ang="0">
                  <a:pos x="61" y="35"/>
                </a:cxn>
                <a:cxn ang="0">
                  <a:pos x="66" y="37"/>
                </a:cxn>
                <a:cxn ang="0">
                  <a:pos x="70" y="44"/>
                </a:cxn>
                <a:cxn ang="0">
                  <a:pos x="70" y="52"/>
                </a:cxn>
                <a:cxn ang="0">
                  <a:pos x="69" y="59"/>
                </a:cxn>
                <a:cxn ang="0">
                  <a:pos x="64" y="66"/>
                </a:cxn>
                <a:cxn ang="0">
                  <a:pos x="57" y="71"/>
                </a:cxn>
                <a:cxn ang="0">
                  <a:pos x="49" y="76"/>
                </a:cxn>
                <a:cxn ang="0">
                  <a:pos x="43" y="80"/>
                </a:cxn>
                <a:cxn ang="0">
                  <a:pos x="38" y="83"/>
                </a:cxn>
                <a:cxn ang="0">
                  <a:pos x="31" y="85"/>
                </a:cxn>
                <a:cxn ang="0">
                  <a:pos x="23" y="86"/>
                </a:cxn>
                <a:cxn ang="0">
                  <a:pos x="18" y="90"/>
                </a:cxn>
                <a:cxn ang="0">
                  <a:pos x="15" y="93"/>
                </a:cxn>
                <a:cxn ang="0">
                  <a:pos x="11" y="101"/>
                </a:cxn>
                <a:cxn ang="0">
                  <a:pos x="8" y="103"/>
                </a:cxn>
                <a:cxn ang="0">
                  <a:pos x="6" y="105"/>
                </a:cxn>
                <a:cxn ang="0">
                  <a:pos x="2" y="105"/>
                </a:cxn>
                <a:cxn ang="0">
                  <a:pos x="0" y="101"/>
                </a:cxn>
                <a:cxn ang="0">
                  <a:pos x="0" y="94"/>
                </a:cxn>
                <a:cxn ang="0">
                  <a:pos x="3" y="72"/>
                </a:cxn>
                <a:cxn ang="0">
                  <a:pos x="4" y="64"/>
                </a:cxn>
                <a:cxn ang="0">
                  <a:pos x="4" y="55"/>
                </a:cxn>
                <a:cxn ang="0">
                  <a:pos x="6" y="55"/>
                </a:cxn>
                <a:cxn ang="0">
                  <a:pos x="7" y="54"/>
                </a:cxn>
                <a:cxn ang="0">
                  <a:pos x="7" y="52"/>
                </a:cxn>
                <a:cxn ang="0">
                  <a:pos x="8" y="49"/>
                </a:cxn>
                <a:cxn ang="0">
                  <a:pos x="8" y="21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23" y="1"/>
                </a:cxn>
                <a:cxn ang="0">
                  <a:pos x="25" y="0"/>
                </a:cxn>
              </a:cxnLst>
              <a:rect l="0" t="0" r="r" b="b"/>
              <a:pathLst>
                <a:path w="70" h="105">
                  <a:moveTo>
                    <a:pt x="25" y="0"/>
                  </a:moveTo>
                  <a:lnTo>
                    <a:pt x="27" y="1"/>
                  </a:lnTo>
                  <a:lnTo>
                    <a:pt x="29" y="2"/>
                  </a:lnTo>
                  <a:lnTo>
                    <a:pt x="30" y="8"/>
                  </a:lnTo>
                  <a:lnTo>
                    <a:pt x="29" y="16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45" y="21"/>
                  </a:lnTo>
                  <a:lnTo>
                    <a:pt x="49" y="27"/>
                  </a:lnTo>
                  <a:lnTo>
                    <a:pt x="54" y="32"/>
                  </a:lnTo>
                  <a:lnTo>
                    <a:pt x="61" y="35"/>
                  </a:lnTo>
                  <a:lnTo>
                    <a:pt x="66" y="37"/>
                  </a:lnTo>
                  <a:lnTo>
                    <a:pt x="70" y="44"/>
                  </a:lnTo>
                  <a:lnTo>
                    <a:pt x="70" y="52"/>
                  </a:lnTo>
                  <a:lnTo>
                    <a:pt x="69" y="59"/>
                  </a:lnTo>
                  <a:lnTo>
                    <a:pt x="64" y="66"/>
                  </a:lnTo>
                  <a:lnTo>
                    <a:pt x="57" y="71"/>
                  </a:lnTo>
                  <a:lnTo>
                    <a:pt x="49" y="76"/>
                  </a:lnTo>
                  <a:lnTo>
                    <a:pt x="43" y="80"/>
                  </a:lnTo>
                  <a:lnTo>
                    <a:pt x="38" y="83"/>
                  </a:lnTo>
                  <a:lnTo>
                    <a:pt x="31" y="85"/>
                  </a:lnTo>
                  <a:lnTo>
                    <a:pt x="23" y="86"/>
                  </a:lnTo>
                  <a:lnTo>
                    <a:pt x="18" y="90"/>
                  </a:lnTo>
                  <a:lnTo>
                    <a:pt x="15" y="93"/>
                  </a:lnTo>
                  <a:lnTo>
                    <a:pt x="11" y="101"/>
                  </a:lnTo>
                  <a:lnTo>
                    <a:pt x="8" y="103"/>
                  </a:lnTo>
                  <a:lnTo>
                    <a:pt x="6" y="105"/>
                  </a:lnTo>
                  <a:lnTo>
                    <a:pt x="2" y="105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3" y="72"/>
                  </a:lnTo>
                  <a:lnTo>
                    <a:pt x="4" y="64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8" y="49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327395" y="2450582"/>
              <a:ext cx="148348" cy="15823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2"/>
                </a:cxn>
                <a:cxn ang="0">
                  <a:pos x="54" y="16"/>
                </a:cxn>
                <a:cxn ang="0">
                  <a:pos x="53" y="22"/>
                </a:cxn>
                <a:cxn ang="0">
                  <a:pos x="54" y="24"/>
                </a:cxn>
                <a:cxn ang="0">
                  <a:pos x="59" y="22"/>
                </a:cxn>
                <a:cxn ang="0">
                  <a:pos x="62" y="16"/>
                </a:cxn>
                <a:cxn ang="0">
                  <a:pos x="62" y="15"/>
                </a:cxn>
                <a:cxn ang="0">
                  <a:pos x="63" y="12"/>
                </a:cxn>
                <a:cxn ang="0">
                  <a:pos x="63" y="11"/>
                </a:cxn>
                <a:cxn ang="0">
                  <a:pos x="65" y="8"/>
                </a:cxn>
                <a:cxn ang="0">
                  <a:pos x="65" y="7"/>
                </a:cxn>
                <a:cxn ang="0">
                  <a:pos x="67" y="6"/>
                </a:cxn>
                <a:cxn ang="0">
                  <a:pos x="69" y="6"/>
                </a:cxn>
                <a:cxn ang="0">
                  <a:pos x="73" y="8"/>
                </a:cxn>
                <a:cxn ang="0">
                  <a:pos x="80" y="15"/>
                </a:cxn>
                <a:cxn ang="0">
                  <a:pos x="82" y="23"/>
                </a:cxn>
                <a:cxn ang="0">
                  <a:pos x="84" y="30"/>
                </a:cxn>
                <a:cxn ang="0">
                  <a:pos x="85" y="38"/>
                </a:cxn>
                <a:cxn ang="0">
                  <a:pos x="85" y="47"/>
                </a:cxn>
                <a:cxn ang="0">
                  <a:pos x="84" y="53"/>
                </a:cxn>
                <a:cxn ang="0">
                  <a:pos x="82" y="55"/>
                </a:cxn>
                <a:cxn ang="0">
                  <a:pos x="82" y="65"/>
                </a:cxn>
                <a:cxn ang="0">
                  <a:pos x="84" y="68"/>
                </a:cxn>
                <a:cxn ang="0">
                  <a:pos x="89" y="70"/>
                </a:cxn>
                <a:cxn ang="0">
                  <a:pos x="90" y="73"/>
                </a:cxn>
                <a:cxn ang="0">
                  <a:pos x="90" y="84"/>
                </a:cxn>
                <a:cxn ang="0">
                  <a:pos x="89" y="86"/>
                </a:cxn>
                <a:cxn ang="0">
                  <a:pos x="86" y="89"/>
                </a:cxn>
                <a:cxn ang="0">
                  <a:pos x="73" y="96"/>
                </a:cxn>
                <a:cxn ang="0">
                  <a:pos x="66" y="96"/>
                </a:cxn>
                <a:cxn ang="0">
                  <a:pos x="62" y="95"/>
                </a:cxn>
                <a:cxn ang="0">
                  <a:pos x="54" y="86"/>
                </a:cxn>
                <a:cxn ang="0">
                  <a:pos x="43" y="81"/>
                </a:cxn>
                <a:cxn ang="0">
                  <a:pos x="38" y="80"/>
                </a:cxn>
                <a:cxn ang="0">
                  <a:pos x="34" y="78"/>
                </a:cxn>
                <a:cxn ang="0">
                  <a:pos x="31" y="78"/>
                </a:cxn>
                <a:cxn ang="0">
                  <a:pos x="27" y="77"/>
                </a:cxn>
                <a:cxn ang="0">
                  <a:pos x="26" y="74"/>
                </a:cxn>
                <a:cxn ang="0">
                  <a:pos x="23" y="72"/>
                </a:cxn>
                <a:cxn ang="0">
                  <a:pos x="12" y="55"/>
                </a:cxn>
                <a:cxn ang="0">
                  <a:pos x="8" y="49"/>
                </a:cxn>
                <a:cxn ang="0">
                  <a:pos x="7" y="47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8" y="31"/>
                </a:cxn>
                <a:cxn ang="0">
                  <a:pos x="14" y="15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22" y="7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7" y="2"/>
                </a:cxn>
                <a:cxn ang="0">
                  <a:pos x="53" y="0"/>
                </a:cxn>
              </a:cxnLst>
              <a:rect l="0" t="0" r="r" b="b"/>
              <a:pathLst>
                <a:path w="90" h="96">
                  <a:moveTo>
                    <a:pt x="53" y="0"/>
                  </a:moveTo>
                  <a:lnTo>
                    <a:pt x="54" y="2"/>
                  </a:lnTo>
                  <a:lnTo>
                    <a:pt x="54" y="16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9" y="22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73" y="8"/>
                  </a:lnTo>
                  <a:lnTo>
                    <a:pt x="80" y="15"/>
                  </a:lnTo>
                  <a:lnTo>
                    <a:pt x="82" y="23"/>
                  </a:lnTo>
                  <a:lnTo>
                    <a:pt x="84" y="30"/>
                  </a:lnTo>
                  <a:lnTo>
                    <a:pt x="85" y="38"/>
                  </a:lnTo>
                  <a:lnTo>
                    <a:pt x="85" y="47"/>
                  </a:lnTo>
                  <a:lnTo>
                    <a:pt x="84" y="53"/>
                  </a:lnTo>
                  <a:lnTo>
                    <a:pt x="82" y="55"/>
                  </a:lnTo>
                  <a:lnTo>
                    <a:pt x="82" y="65"/>
                  </a:lnTo>
                  <a:lnTo>
                    <a:pt x="84" y="68"/>
                  </a:lnTo>
                  <a:lnTo>
                    <a:pt x="89" y="70"/>
                  </a:lnTo>
                  <a:lnTo>
                    <a:pt x="90" y="73"/>
                  </a:lnTo>
                  <a:lnTo>
                    <a:pt x="90" y="84"/>
                  </a:lnTo>
                  <a:lnTo>
                    <a:pt x="89" y="86"/>
                  </a:lnTo>
                  <a:lnTo>
                    <a:pt x="86" y="89"/>
                  </a:lnTo>
                  <a:lnTo>
                    <a:pt x="73" y="96"/>
                  </a:lnTo>
                  <a:lnTo>
                    <a:pt x="66" y="96"/>
                  </a:lnTo>
                  <a:lnTo>
                    <a:pt x="62" y="95"/>
                  </a:lnTo>
                  <a:lnTo>
                    <a:pt x="54" y="86"/>
                  </a:lnTo>
                  <a:lnTo>
                    <a:pt x="43" y="81"/>
                  </a:lnTo>
                  <a:lnTo>
                    <a:pt x="38" y="80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27" y="77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12" y="55"/>
                  </a:lnTo>
                  <a:lnTo>
                    <a:pt x="8" y="49"/>
                  </a:lnTo>
                  <a:lnTo>
                    <a:pt x="7" y="47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8" y="31"/>
                  </a:lnTo>
                  <a:lnTo>
                    <a:pt x="14" y="1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2" y="7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276299" y="2473658"/>
              <a:ext cx="51097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7" y="2"/>
                </a:cxn>
                <a:cxn ang="0">
                  <a:pos x="30" y="6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5"/>
                </a:cxn>
                <a:cxn ang="0">
                  <a:pos x="30" y="17"/>
                </a:cxn>
                <a:cxn ang="0">
                  <a:pos x="29" y="19"/>
                </a:cxn>
                <a:cxn ang="0">
                  <a:pos x="27" y="21"/>
                </a:cxn>
                <a:cxn ang="0">
                  <a:pos x="19" y="21"/>
                </a:cxn>
                <a:cxn ang="0">
                  <a:pos x="16" y="19"/>
                </a:cxn>
                <a:cxn ang="0">
                  <a:pos x="14" y="17"/>
                </a:cxn>
                <a:cxn ang="0">
                  <a:pos x="10" y="15"/>
                </a:cxn>
                <a:cxn ang="0">
                  <a:pos x="7" y="13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11" y="0"/>
                </a:cxn>
              </a:cxnLst>
              <a:rect l="0" t="0" r="r" b="b"/>
              <a:pathLst>
                <a:path w="31" h="21">
                  <a:moveTo>
                    <a:pt x="11" y="0"/>
                  </a:moveTo>
                  <a:lnTo>
                    <a:pt x="27" y="2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0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4" y="17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294429" y="2317069"/>
              <a:ext cx="115382" cy="14999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2" y="0"/>
                </a:cxn>
                <a:cxn ang="0">
                  <a:pos x="43" y="2"/>
                </a:cxn>
                <a:cxn ang="0">
                  <a:pos x="46" y="7"/>
                </a:cxn>
                <a:cxn ang="0">
                  <a:pos x="48" y="15"/>
                </a:cxn>
                <a:cxn ang="0">
                  <a:pos x="50" y="18"/>
                </a:cxn>
                <a:cxn ang="0">
                  <a:pos x="52" y="21"/>
                </a:cxn>
                <a:cxn ang="0">
                  <a:pos x="55" y="22"/>
                </a:cxn>
                <a:cxn ang="0">
                  <a:pos x="66" y="33"/>
                </a:cxn>
                <a:cxn ang="0">
                  <a:pos x="67" y="35"/>
                </a:cxn>
                <a:cxn ang="0">
                  <a:pos x="70" y="38"/>
                </a:cxn>
                <a:cxn ang="0">
                  <a:pos x="69" y="39"/>
                </a:cxn>
                <a:cxn ang="0">
                  <a:pos x="66" y="41"/>
                </a:cxn>
                <a:cxn ang="0">
                  <a:pos x="61" y="46"/>
                </a:cxn>
                <a:cxn ang="0">
                  <a:pos x="61" y="53"/>
                </a:cxn>
                <a:cxn ang="0">
                  <a:pos x="63" y="58"/>
                </a:cxn>
                <a:cxn ang="0">
                  <a:pos x="66" y="65"/>
                </a:cxn>
                <a:cxn ang="0">
                  <a:pos x="67" y="70"/>
                </a:cxn>
                <a:cxn ang="0">
                  <a:pos x="66" y="72"/>
                </a:cxn>
                <a:cxn ang="0">
                  <a:pos x="61" y="73"/>
                </a:cxn>
                <a:cxn ang="0">
                  <a:pos x="52" y="74"/>
                </a:cxn>
                <a:cxn ang="0">
                  <a:pos x="44" y="77"/>
                </a:cxn>
                <a:cxn ang="0">
                  <a:pos x="39" y="81"/>
                </a:cxn>
                <a:cxn ang="0">
                  <a:pos x="36" y="84"/>
                </a:cxn>
                <a:cxn ang="0">
                  <a:pos x="32" y="87"/>
                </a:cxn>
                <a:cxn ang="0">
                  <a:pos x="30" y="88"/>
                </a:cxn>
                <a:cxn ang="0">
                  <a:pos x="27" y="88"/>
                </a:cxn>
                <a:cxn ang="0">
                  <a:pos x="24" y="89"/>
                </a:cxn>
                <a:cxn ang="0">
                  <a:pos x="20" y="91"/>
                </a:cxn>
                <a:cxn ang="0">
                  <a:pos x="18" y="91"/>
                </a:cxn>
                <a:cxn ang="0">
                  <a:pos x="13" y="89"/>
                </a:cxn>
                <a:cxn ang="0">
                  <a:pos x="11" y="84"/>
                </a:cxn>
                <a:cxn ang="0">
                  <a:pos x="9" y="83"/>
                </a:cxn>
                <a:cxn ang="0">
                  <a:pos x="9" y="80"/>
                </a:cxn>
                <a:cxn ang="0">
                  <a:pos x="11" y="77"/>
                </a:cxn>
                <a:cxn ang="0">
                  <a:pos x="12" y="76"/>
                </a:cxn>
                <a:cxn ang="0">
                  <a:pos x="12" y="73"/>
                </a:cxn>
                <a:cxn ang="0">
                  <a:pos x="0" y="73"/>
                </a:cxn>
                <a:cxn ang="0">
                  <a:pos x="0" y="72"/>
                </a:cxn>
                <a:cxn ang="0">
                  <a:pos x="5" y="66"/>
                </a:cxn>
                <a:cxn ang="0">
                  <a:pos x="11" y="60"/>
                </a:cxn>
                <a:cxn ang="0">
                  <a:pos x="15" y="53"/>
                </a:cxn>
                <a:cxn ang="0">
                  <a:pos x="15" y="46"/>
                </a:cxn>
                <a:cxn ang="0">
                  <a:pos x="12" y="42"/>
                </a:cxn>
                <a:cxn ang="0">
                  <a:pos x="11" y="38"/>
                </a:cxn>
                <a:cxn ang="0">
                  <a:pos x="11" y="30"/>
                </a:cxn>
                <a:cxn ang="0">
                  <a:pos x="13" y="26"/>
                </a:cxn>
                <a:cxn ang="0">
                  <a:pos x="19" y="23"/>
                </a:cxn>
                <a:cxn ang="0">
                  <a:pos x="26" y="19"/>
                </a:cxn>
                <a:cxn ang="0">
                  <a:pos x="31" y="15"/>
                </a:cxn>
                <a:cxn ang="0">
                  <a:pos x="35" y="10"/>
                </a:cxn>
                <a:cxn ang="0">
                  <a:pos x="36" y="6"/>
                </a:cxn>
                <a:cxn ang="0">
                  <a:pos x="39" y="0"/>
                </a:cxn>
              </a:cxnLst>
              <a:rect l="0" t="0" r="r" b="b"/>
              <a:pathLst>
                <a:path w="70" h="91">
                  <a:moveTo>
                    <a:pt x="39" y="0"/>
                  </a:moveTo>
                  <a:lnTo>
                    <a:pt x="42" y="0"/>
                  </a:lnTo>
                  <a:lnTo>
                    <a:pt x="43" y="2"/>
                  </a:lnTo>
                  <a:lnTo>
                    <a:pt x="46" y="7"/>
                  </a:lnTo>
                  <a:lnTo>
                    <a:pt x="48" y="15"/>
                  </a:lnTo>
                  <a:lnTo>
                    <a:pt x="50" y="18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66" y="33"/>
                  </a:lnTo>
                  <a:lnTo>
                    <a:pt x="67" y="35"/>
                  </a:lnTo>
                  <a:lnTo>
                    <a:pt x="70" y="38"/>
                  </a:lnTo>
                  <a:lnTo>
                    <a:pt x="69" y="39"/>
                  </a:lnTo>
                  <a:lnTo>
                    <a:pt x="66" y="41"/>
                  </a:lnTo>
                  <a:lnTo>
                    <a:pt x="61" y="46"/>
                  </a:lnTo>
                  <a:lnTo>
                    <a:pt x="61" y="53"/>
                  </a:lnTo>
                  <a:lnTo>
                    <a:pt x="63" y="58"/>
                  </a:lnTo>
                  <a:lnTo>
                    <a:pt x="66" y="65"/>
                  </a:lnTo>
                  <a:lnTo>
                    <a:pt x="67" y="70"/>
                  </a:lnTo>
                  <a:lnTo>
                    <a:pt x="66" y="72"/>
                  </a:lnTo>
                  <a:lnTo>
                    <a:pt x="61" y="73"/>
                  </a:lnTo>
                  <a:lnTo>
                    <a:pt x="52" y="74"/>
                  </a:lnTo>
                  <a:lnTo>
                    <a:pt x="44" y="77"/>
                  </a:lnTo>
                  <a:lnTo>
                    <a:pt x="39" y="81"/>
                  </a:lnTo>
                  <a:lnTo>
                    <a:pt x="36" y="84"/>
                  </a:lnTo>
                  <a:lnTo>
                    <a:pt x="32" y="87"/>
                  </a:lnTo>
                  <a:lnTo>
                    <a:pt x="30" y="88"/>
                  </a:lnTo>
                  <a:lnTo>
                    <a:pt x="27" y="88"/>
                  </a:lnTo>
                  <a:lnTo>
                    <a:pt x="24" y="89"/>
                  </a:lnTo>
                  <a:lnTo>
                    <a:pt x="20" y="91"/>
                  </a:lnTo>
                  <a:lnTo>
                    <a:pt x="18" y="91"/>
                  </a:lnTo>
                  <a:lnTo>
                    <a:pt x="13" y="89"/>
                  </a:lnTo>
                  <a:lnTo>
                    <a:pt x="11" y="84"/>
                  </a:lnTo>
                  <a:lnTo>
                    <a:pt x="9" y="83"/>
                  </a:lnTo>
                  <a:lnTo>
                    <a:pt x="9" y="80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5" y="53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1" y="38"/>
                  </a:lnTo>
                  <a:lnTo>
                    <a:pt x="11" y="30"/>
                  </a:lnTo>
                  <a:lnTo>
                    <a:pt x="13" y="26"/>
                  </a:lnTo>
                  <a:lnTo>
                    <a:pt x="19" y="23"/>
                  </a:lnTo>
                  <a:lnTo>
                    <a:pt x="26" y="19"/>
                  </a:lnTo>
                  <a:lnTo>
                    <a:pt x="31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893890" y="3223639"/>
              <a:ext cx="26373" cy="428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4"/>
                </a:cxn>
                <a:cxn ang="0">
                  <a:pos x="16" y="10"/>
                </a:cxn>
                <a:cxn ang="0">
                  <a:pos x="16" y="23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8" y="24"/>
                </a:cxn>
                <a:cxn ang="0">
                  <a:pos x="5" y="22"/>
                </a:cxn>
                <a:cxn ang="0">
                  <a:pos x="2" y="20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5"/>
                </a:cxn>
                <a:cxn ang="0">
                  <a:pos x="1" y="14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0" y="0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3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6" y="23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4" y="8"/>
                  </a:lnTo>
                  <a:lnTo>
                    <a:pt x="9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836199" y="3268142"/>
              <a:ext cx="37911" cy="3296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8"/>
                </a:cxn>
                <a:cxn ang="0">
                  <a:pos x="23" y="11"/>
                </a:cxn>
                <a:cxn ang="0">
                  <a:pos x="19" y="14"/>
                </a:cxn>
                <a:cxn ang="0">
                  <a:pos x="5" y="19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1" y="3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3" h="20">
                  <a:moveTo>
                    <a:pt x="15" y="0"/>
                  </a:moveTo>
                  <a:lnTo>
                    <a:pt x="23" y="8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5" y="19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9"/>
                  </a:lnTo>
                  <a:lnTo>
                    <a:pt x="5" y="7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636754" y="3126388"/>
              <a:ext cx="51097" cy="395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3" y="3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21" y="11"/>
                </a:cxn>
                <a:cxn ang="0">
                  <a:pos x="24" y="12"/>
                </a:cxn>
                <a:cxn ang="0">
                  <a:pos x="28" y="16"/>
                </a:cxn>
                <a:cxn ang="0">
                  <a:pos x="29" y="19"/>
                </a:cxn>
                <a:cxn ang="0">
                  <a:pos x="29" y="20"/>
                </a:cxn>
                <a:cxn ang="0">
                  <a:pos x="31" y="23"/>
                </a:cxn>
                <a:cxn ang="0">
                  <a:pos x="29" y="24"/>
                </a:cxn>
                <a:cxn ang="0">
                  <a:pos x="6" y="24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0"/>
                </a:cxn>
              </a:cxnLst>
              <a:rect l="0" t="0" r="r" b="b"/>
              <a:pathLst>
                <a:path w="31" h="24">
                  <a:moveTo>
                    <a:pt x="13" y="0"/>
                  </a:moveTo>
                  <a:lnTo>
                    <a:pt x="20" y="0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8" y="16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1" y="23"/>
                  </a:lnTo>
                  <a:lnTo>
                    <a:pt x="29" y="24"/>
                  </a:lnTo>
                  <a:lnTo>
                    <a:pt x="6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3758729" y="3192321"/>
              <a:ext cx="16483" cy="181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160393" y="3287923"/>
              <a:ext cx="54394" cy="8736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7" y="12"/>
                </a:cxn>
                <a:cxn ang="0">
                  <a:pos x="21" y="23"/>
                </a:cxn>
                <a:cxn ang="0">
                  <a:pos x="24" y="30"/>
                </a:cxn>
                <a:cxn ang="0">
                  <a:pos x="27" y="33"/>
                </a:cxn>
                <a:cxn ang="0">
                  <a:pos x="28" y="35"/>
                </a:cxn>
                <a:cxn ang="0">
                  <a:pos x="29" y="37"/>
                </a:cxn>
                <a:cxn ang="0">
                  <a:pos x="33" y="45"/>
                </a:cxn>
                <a:cxn ang="0">
                  <a:pos x="33" y="46"/>
                </a:cxn>
                <a:cxn ang="0">
                  <a:pos x="31" y="46"/>
                </a:cxn>
                <a:cxn ang="0">
                  <a:pos x="29" y="49"/>
                </a:cxn>
                <a:cxn ang="0">
                  <a:pos x="27" y="50"/>
                </a:cxn>
                <a:cxn ang="0">
                  <a:pos x="24" y="53"/>
                </a:cxn>
                <a:cxn ang="0">
                  <a:pos x="19" y="53"/>
                </a:cxn>
                <a:cxn ang="0">
                  <a:pos x="15" y="51"/>
                </a:cxn>
                <a:cxn ang="0">
                  <a:pos x="9" y="46"/>
                </a:cxn>
                <a:cxn ang="0">
                  <a:pos x="8" y="43"/>
                </a:cxn>
                <a:cxn ang="0">
                  <a:pos x="8" y="41"/>
                </a:cxn>
                <a:cxn ang="0">
                  <a:pos x="6" y="39"/>
                </a:cxn>
                <a:cxn ang="0">
                  <a:pos x="1" y="28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33" h="53">
                  <a:moveTo>
                    <a:pt x="8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7" y="12"/>
                  </a:lnTo>
                  <a:lnTo>
                    <a:pt x="21" y="23"/>
                  </a:lnTo>
                  <a:lnTo>
                    <a:pt x="24" y="30"/>
                  </a:lnTo>
                  <a:lnTo>
                    <a:pt x="27" y="33"/>
                  </a:lnTo>
                  <a:lnTo>
                    <a:pt x="28" y="35"/>
                  </a:lnTo>
                  <a:lnTo>
                    <a:pt x="29" y="37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29" y="49"/>
                  </a:lnTo>
                  <a:lnTo>
                    <a:pt x="27" y="50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15" y="51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6" y="39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763151" y="3198914"/>
              <a:ext cx="79119" cy="692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0"/>
                </a:cxn>
                <a:cxn ang="0">
                  <a:pos x="31" y="4"/>
                </a:cxn>
                <a:cxn ang="0">
                  <a:pos x="38" y="10"/>
                </a:cxn>
                <a:cxn ang="0">
                  <a:pos x="43" y="16"/>
                </a:cxn>
                <a:cxn ang="0">
                  <a:pos x="47" y="25"/>
                </a:cxn>
                <a:cxn ang="0">
                  <a:pos x="48" y="30"/>
                </a:cxn>
                <a:cxn ang="0">
                  <a:pos x="47" y="34"/>
                </a:cxn>
                <a:cxn ang="0">
                  <a:pos x="42" y="37"/>
                </a:cxn>
                <a:cxn ang="0">
                  <a:pos x="34" y="39"/>
                </a:cxn>
                <a:cxn ang="0">
                  <a:pos x="24" y="42"/>
                </a:cxn>
                <a:cxn ang="0">
                  <a:pos x="16" y="42"/>
                </a:cxn>
                <a:cxn ang="0">
                  <a:pos x="9" y="39"/>
                </a:cxn>
                <a:cxn ang="0">
                  <a:pos x="3" y="31"/>
                </a:cxn>
                <a:cxn ang="0">
                  <a:pos x="0" y="25"/>
                </a:cxn>
                <a:cxn ang="0">
                  <a:pos x="1" y="18"/>
                </a:cxn>
                <a:cxn ang="0">
                  <a:pos x="5" y="11"/>
                </a:cxn>
                <a:cxn ang="0">
                  <a:pos x="11" y="4"/>
                </a:cxn>
                <a:cxn ang="0">
                  <a:pos x="18" y="0"/>
                </a:cxn>
              </a:cxnLst>
              <a:rect l="0" t="0" r="r" b="b"/>
              <a:pathLst>
                <a:path w="48" h="42">
                  <a:moveTo>
                    <a:pt x="18" y="0"/>
                  </a:moveTo>
                  <a:lnTo>
                    <a:pt x="26" y="0"/>
                  </a:lnTo>
                  <a:lnTo>
                    <a:pt x="31" y="4"/>
                  </a:lnTo>
                  <a:lnTo>
                    <a:pt x="38" y="10"/>
                  </a:lnTo>
                  <a:lnTo>
                    <a:pt x="43" y="16"/>
                  </a:lnTo>
                  <a:lnTo>
                    <a:pt x="47" y="25"/>
                  </a:lnTo>
                  <a:lnTo>
                    <a:pt x="48" y="30"/>
                  </a:lnTo>
                  <a:lnTo>
                    <a:pt x="47" y="34"/>
                  </a:lnTo>
                  <a:lnTo>
                    <a:pt x="42" y="37"/>
                  </a:lnTo>
                  <a:lnTo>
                    <a:pt x="34" y="39"/>
                  </a:lnTo>
                  <a:lnTo>
                    <a:pt x="24" y="42"/>
                  </a:lnTo>
                  <a:lnTo>
                    <a:pt x="16" y="42"/>
                  </a:lnTo>
                  <a:lnTo>
                    <a:pt x="9" y="39"/>
                  </a:lnTo>
                  <a:lnTo>
                    <a:pt x="3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020287" y="2729147"/>
              <a:ext cx="697235" cy="519218"/>
            </a:xfrm>
            <a:custGeom>
              <a:avLst/>
              <a:gdLst/>
              <a:ahLst/>
              <a:cxnLst>
                <a:cxn ang="0">
                  <a:pos x="423" y="14"/>
                </a:cxn>
                <a:cxn ang="0">
                  <a:pos x="403" y="48"/>
                </a:cxn>
                <a:cxn ang="0">
                  <a:pos x="301" y="66"/>
                </a:cxn>
                <a:cxn ang="0">
                  <a:pos x="254" y="80"/>
                </a:cxn>
                <a:cxn ang="0">
                  <a:pos x="245" y="95"/>
                </a:cxn>
                <a:cxn ang="0">
                  <a:pos x="233" y="99"/>
                </a:cxn>
                <a:cxn ang="0">
                  <a:pos x="223" y="97"/>
                </a:cxn>
                <a:cxn ang="0">
                  <a:pos x="207" y="97"/>
                </a:cxn>
                <a:cxn ang="0">
                  <a:pos x="198" y="121"/>
                </a:cxn>
                <a:cxn ang="0">
                  <a:pos x="186" y="121"/>
                </a:cxn>
                <a:cxn ang="0">
                  <a:pos x="179" y="133"/>
                </a:cxn>
                <a:cxn ang="0">
                  <a:pos x="171" y="124"/>
                </a:cxn>
                <a:cxn ang="0">
                  <a:pos x="165" y="137"/>
                </a:cxn>
                <a:cxn ang="0">
                  <a:pos x="157" y="151"/>
                </a:cxn>
                <a:cxn ang="0">
                  <a:pos x="134" y="152"/>
                </a:cxn>
                <a:cxn ang="0">
                  <a:pos x="132" y="161"/>
                </a:cxn>
                <a:cxn ang="0">
                  <a:pos x="124" y="171"/>
                </a:cxn>
                <a:cxn ang="0">
                  <a:pos x="112" y="176"/>
                </a:cxn>
                <a:cxn ang="0">
                  <a:pos x="109" y="183"/>
                </a:cxn>
                <a:cxn ang="0">
                  <a:pos x="90" y="199"/>
                </a:cxn>
                <a:cxn ang="0">
                  <a:pos x="75" y="221"/>
                </a:cxn>
                <a:cxn ang="0">
                  <a:pos x="74" y="293"/>
                </a:cxn>
                <a:cxn ang="0">
                  <a:pos x="79" y="315"/>
                </a:cxn>
                <a:cxn ang="0">
                  <a:pos x="59" y="301"/>
                </a:cxn>
                <a:cxn ang="0">
                  <a:pos x="44" y="297"/>
                </a:cxn>
                <a:cxn ang="0">
                  <a:pos x="11" y="265"/>
                </a:cxn>
                <a:cxn ang="0">
                  <a:pos x="27" y="258"/>
                </a:cxn>
                <a:cxn ang="0">
                  <a:pos x="24" y="242"/>
                </a:cxn>
                <a:cxn ang="0">
                  <a:pos x="31" y="237"/>
                </a:cxn>
                <a:cxn ang="0">
                  <a:pos x="26" y="225"/>
                </a:cxn>
                <a:cxn ang="0">
                  <a:pos x="17" y="215"/>
                </a:cxn>
                <a:cxn ang="0">
                  <a:pos x="1" y="206"/>
                </a:cxn>
                <a:cxn ang="0">
                  <a:pos x="23" y="175"/>
                </a:cxn>
                <a:cxn ang="0">
                  <a:pos x="34" y="180"/>
                </a:cxn>
                <a:cxn ang="0">
                  <a:pos x="59" y="155"/>
                </a:cxn>
                <a:cxn ang="0">
                  <a:pos x="67" y="144"/>
                </a:cxn>
                <a:cxn ang="0">
                  <a:pos x="77" y="133"/>
                </a:cxn>
                <a:cxn ang="0">
                  <a:pos x="105" y="132"/>
                </a:cxn>
                <a:cxn ang="0">
                  <a:pos x="121" y="117"/>
                </a:cxn>
                <a:cxn ang="0">
                  <a:pos x="118" y="113"/>
                </a:cxn>
                <a:cxn ang="0">
                  <a:pos x="116" y="102"/>
                </a:cxn>
                <a:cxn ang="0">
                  <a:pos x="136" y="94"/>
                </a:cxn>
                <a:cxn ang="0">
                  <a:pos x="149" y="90"/>
                </a:cxn>
                <a:cxn ang="0">
                  <a:pos x="160" y="78"/>
                </a:cxn>
                <a:cxn ang="0">
                  <a:pos x="165" y="68"/>
                </a:cxn>
                <a:cxn ang="0">
                  <a:pos x="184" y="70"/>
                </a:cxn>
                <a:cxn ang="0">
                  <a:pos x="186" y="58"/>
                </a:cxn>
                <a:cxn ang="0">
                  <a:pos x="186" y="44"/>
                </a:cxn>
                <a:cxn ang="0">
                  <a:pos x="194" y="45"/>
                </a:cxn>
                <a:cxn ang="0">
                  <a:pos x="203" y="39"/>
                </a:cxn>
                <a:cxn ang="0">
                  <a:pos x="216" y="39"/>
                </a:cxn>
                <a:cxn ang="0">
                  <a:pos x="230" y="29"/>
                </a:cxn>
                <a:cxn ang="0">
                  <a:pos x="285" y="23"/>
                </a:cxn>
                <a:cxn ang="0">
                  <a:pos x="296" y="8"/>
                </a:cxn>
                <a:cxn ang="0">
                  <a:pos x="328" y="21"/>
                </a:cxn>
                <a:cxn ang="0">
                  <a:pos x="366" y="16"/>
                </a:cxn>
                <a:cxn ang="0">
                  <a:pos x="389" y="6"/>
                </a:cxn>
              </a:cxnLst>
              <a:rect l="0" t="0" r="r" b="b"/>
              <a:pathLst>
                <a:path w="423" h="315">
                  <a:moveTo>
                    <a:pt x="407" y="0"/>
                  </a:moveTo>
                  <a:lnTo>
                    <a:pt x="415" y="2"/>
                  </a:lnTo>
                  <a:lnTo>
                    <a:pt x="419" y="5"/>
                  </a:lnTo>
                  <a:lnTo>
                    <a:pt x="421" y="8"/>
                  </a:lnTo>
                  <a:lnTo>
                    <a:pt x="423" y="12"/>
                  </a:lnTo>
                  <a:lnTo>
                    <a:pt x="423" y="14"/>
                  </a:lnTo>
                  <a:lnTo>
                    <a:pt x="421" y="25"/>
                  </a:lnTo>
                  <a:lnTo>
                    <a:pt x="421" y="31"/>
                  </a:lnTo>
                  <a:lnTo>
                    <a:pt x="419" y="33"/>
                  </a:lnTo>
                  <a:lnTo>
                    <a:pt x="417" y="37"/>
                  </a:lnTo>
                  <a:lnTo>
                    <a:pt x="411" y="41"/>
                  </a:lnTo>
                  <a:lnTo>
                    <a:pt x="403" y="48"/>
                  </a:lnTo>
                  <a:lnTo>
                    <a:pt x="393" y="52"/>
                  </a:lnTo>
                  <a:lnTo>
                    <a:pt x="376" y="56"/>
                  </a:lnTo>
                  <a:lnTo>
                    <a:pt x="339" y="62"/>
                  </a:lnTo>
                  <a:lnTo>
                    <a:pt x="323" y="63"/>
                  </a:lnTo>
                  <a:lnTo>
                    <a:pt x="309" y="64"/>
                  </a:lnTo>
                  <a:lnTo>
                    <a:pt x="301" y="66"/>
                  </a:lnTo>
                  <a:lnTo>
                    <a:pt x="294" y="68"/>
                  </a:lnTo>
                  <a:lnTo>
                    <a:pt x="286" y="71"/>
                  </a:lnTo>
                  <a:lnTo>
                    <a:pt x="276" y="74"/>
                  </a:lnTo>
                  <a:lnTo>
                    <a:pt x="266" y="78"/>
                  </a:lnTo>
                  <a:lnTo>
                    <a:pt x="258" y="79"/>
                  </a:lnTo>
                  <a:lnTo>
                    <a:pt x="254" y="80"/>
                  </a:lnTo>
                  <a:lnTo>
                    <a:pt x="253" y="80"/>
                  </a:lnTo>
                  <a:lnTo>
                    <a:pt x="251" y="82"/>
                  </a:lnTo>
                  <a:lnTo>
                    <a:pt x="251" y="87"/>
                  </a:lnTo>
                  <a:lnTo>
                    <a:pt x="250" y="89"/>
                  </a:lnTo>
                  <a:lnTo>
                    <a:pt x="247" y="94"/>
                  </a:lnTo>
                  <a:lnTo>
                    <a:pt x="245" y="95"/>
                  </a:lnTo>
                  <a:lnTo>
                    <a:pt x="242" y="98"/>
                  </a:lnTo>
                  <a:lnTo>
                    <a:pt x="239" y="98"/>
                  </a:lnTo>
                  <a:lnTo>
                    <a:pt x="238" y="97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3" y="99"/>
                  </a:lnTo>
                  <a:lnTo>
                    <a:pt x="230" y="97"/>
                  </a:lnTo>
                  <a:lnTo>
                    <a:pt x="229" y="94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5" y="94"/>
                  </a:lnTo>
                  <a:lnTo>
                    <a:pt x="223" y="97"/>
                  </a:lnTo>
                  <a:lnTo>
                    <a:pt x="219" y="101"/>
                  </a:lnTo>
                  <a:lnTo>
                    <a:pt x="216" y="101"/>
                  </a:lnTo>
                  <a:lnTo>
                    <a:pt x="214" y="99"/>
                  </a:lnTo>
                  <a:lnTo>
                    <a:pt x="210" y="95"/>
                  </a:lnTo>
                  <a:lnTo>
                    <a:pt x="208" y="95"/>
                  </a:lnTo>
                  <a:lnTo>
                    <a:pt x="207" y="97"/>
                  </a:lnTo>
                  <a:lnTo>
                    <a:pt x="206" y="99"/>
                  </a:lnTo>
                  <a:lnTo>
                    <a:pt x="203" y="107"/>
                  </a:lnTo>
                  <a:lnTo>
                    <a:pt x="203" y="111"/>
                  </a:lnTo>
                  <a:lnTo>
                    <a:pt x="202" y="116"/>
                  </a:lnTo>
                  <a:lnTo>
                    <a:pt x="199" y="118"/>
                  </a:lnTo>
                  <a:lnTo>
                    <a:pt x="198" y="121"/>
                  </a:lnTo>
                  <a:lnTo>
                    <a:pt x="195" y="122"/>
                  </a:lnTo>
                  <a:lnTo>
                    <a:pt x="194" y="125"/>
                  </a:lnTo>
                  <a:lnTo>
                    <a:pt x="191" y="125"/>
                  </a:lnTo>
                  <a:lnTo>
                    <a:pt x="190" y="126"/>
                  </a:lnTo>
                  <a:lnTo>
                    <a:pt x="187" y="124"/>
                  </a:lnTo>
                  <a:lnTo>
                    <a:pt x="186" y="121"/>
                  </a:lnTo>
                  <a:lnTo>
                    <a:pt x="184" y="117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80" y="129"/>
                  </a:lnTo>
                  <a:lnTo>
                    <a:pt x="179" y="132"/>
                  </a:lnTo>
                  <a:lnTo>
                    <a:pt x="179" y="133"/>
                  </a:lnTo>
                  <a:lnTo>
                    <a:pt x="177" y="133"/>
                  </a:lnTo>
                  <a:lnTo>
                    <a:pt x="176" y="132"/>
                  </a:lnTo>
                  <a:lnTo>
                    <a:pt x="175" y="129"/>
                  </a:lnTo>
                  <a:lnTo>
                    <a:pt x="173" y="128"/>
                  </a:lnTo>
                  <a:lnTo>
                    <a:pt x="172" y="125"/>
                  </a:lnTo>
                  <a:lnTo>
                    <a:pt x="171" y="124"/>
                  </a:lnTo>
                  <a:lnTo>
                    <a:pt x="169" y="124"/>
                  </a:lnTo>
                  <a:lnTo>
                    <a:pt x="168" y="125"/>
                  </a:lnTo>
                  <a:lnTo>
                    <a:pt x="168" y="128"/>
                  </a:lnTo>
                  <a:lnTo>
                    <a:pt x="167" y="132"/>
                  </a:lnTo>
                  <a:lnTo>
                    <a:pt x="167" y="134"/>
                  </a:lnTo>
                  <a:lnTo>
                    <a:pt x="165" y="137"/>
                  </a:lnTo>
                  <a:lnTo>
                    <a:pt x="163" y="140"/>
                  </a:lnTo>
                  <a:lnTo>
                    <a:pt x="161" y="140"/>
                  </a:lnTo>
                  <a:lnTo>
                    <a:pt x="160" y="138"/>
                  </a:lnTo>
                  <a:lnTo>
                    <a:pt x="159" y="138"/>
                  </a:lnTo>
                  <a:lnTo>
                    <a:pt x="157" y="140"/>
                  </a:lnTo>
                  <a:lnTo>
                    <a:pt x="157" y="151"/>
                  </a:lnTo>
                  <a:lnTo>
                    <a:pt x="156" y="152"/>
                  </a:lnTo>
                  <a:lnTo>
                    <a:pt x="143" y="159"/>
                  </a:lnTo>
                  <a:lnTo>
                    <a:pt x="141" y="157"/>
                  </a:lnTo>
                  <a:lnTo>
                    <a:pt x="138" y="156"/>
                  </a:lnTo>
                  <a:lnTo>
                    <a:pt x="137" y="153"/>
                  </a:lnTo>
                  <a:lnTo>
                    <a:pt x="134" y="152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2" y="155"/>
                  </a:lnTo>
                  <a:lnTo>
                    <a:pt x="133" y="157"/>
                  </a:lnTo>
                  <a:lnTo>
                    <a:pt x="133" y="160"/>
                  </a:lnTo>
                  <a:lnTo>
                    <a:pt x="132" y="161"/>
                  </a:lnTo>
                  <a:lnTo>
                    <a:pt x="130" y="161"/>
                  </a:lnTo>
                  <a:lnTo>
                    <a:pt x="125" y="164"/>
                  </a:lnTo>
                  <a:lnTo>
                    <a:pt x="124" y="167"/>
                  </a:lnTo>
                  <a:lnTo>
                    <a:pt x="121" y="167"/>
                  </a:lnTo>
                  <a:lnTo>
                    <a:pt x="121" y="168"/>
                  </a:lnTo>
                  <a:lnTo>
                    <a:pt x="124" y="171"/>
                  </a:lnTo>
                  <a:lnTo>
                    <a:pt x="124" y="173"/>
                  </a:lnTo>
                  <a:lnTo>
                    <a:pt x="125" y="175"/>
                  </a:lnTo>
                  <a:lnTo>
                    <a:pt x="122" y="177"/>
                  </a:lnTo>
                  <a:lnTo>
                    <a:pt x="117" y="177"/>
                  </a:lnTo>
                  <a:lnTo>
                    <a:pt x="113" y="176"/>
                  </a:lnTo>
                  <a:lnTo>
                    <a:pt x="112" y="176"/>
                  </a:lnTo>
                  <a:lnTo>
                    <a:pt x="109" y="175"/>
                  </a:lnTo>
                  <a:lnTo>
                    <a:pt x="106" y="175"/>
                  </a:lnTo>
                  <a:lnTo>
                    <a:pt x="106" y="176"/>
                  </a:lnTo>
                  <a:lnTo>
                    <a:pt x="108" y="179"/>
                  </a:lnTo>
                  <a:lnTo>
                    <a:pt x="109" y="180"/>
                  </a:lnTo>
                  <a:lnTo>
                    <a:pt x="109" y="183"/>
                  </a:lnTo>
                  <a:lnTo>
                    <a:pt x="110" y="186"/>
                  </a:lnTo>
                  <a:lnTo>
                    <a:pt x="109" y="187"/>
                  </a:lnTo>
                  <a:lnTo>
                    <a:pt x="105" y="187"/>
                  </a:lnTo>
                  <a:lnTo>
                    <a:pt x="97" y="190"/>
                  </a:lnTo>
                  <a:lnTo>
                    <a:pt x="93" y="194"/>
                  </a:lnTo>
                  <a:lnTo>
                    <a:pt x="90" y="199"/>
                  </a:lnTo>
                  <a:lnTo>
                    <a:pt x="86" y="211"/>
                  </a:lnTo>
                  <a:lnTo>
                    <a:pt x="83" y="214"/>
                  </a:lnTo>
                  <a:lnTo>
                    <a:pt x="82" y="217"/>
                  </a:lnTo>
                  <a:lnTo>
                    <a:pt x="79" y="218"/>
                  </a:lnTo>
                  <a:lnTo>
                    <a:pt x="78" y="219"/>
                  </a:lnTo>
                  <a:lnTo>
                    <a:pt x="75" y="221"/>
                  </a:lnTo>
                  <a:lnTo>
                    <a:pt x="75" y="231"/>
                  </a:lnTo>
                  <a:lnTo>
                    <a:pt x="73" y="250"/>
                  </a:lnTo>
                  <a:lnTo>
                    <a:pt x="70" y="260"/>
                  </a:lnTo>
                  <a:lnTo>
                    <a:pt x="70" y="269"/>
                  </a:lnTo>
                  <a:lnTo>
                    <a:pt x="71" y="281"/>
                  </a:lnTo>
                  <a:lnTo>
                    <a:pt x="74" y="293"/>
                  </a:lnTo>
                  <a:lnTo>
                    <a:pt x="77" y="300"/>
                  </a:lnTo>
                  <a:lnTo>
                    <a:pt x="79" y="305"/>
                  </a:lnTo>
                  <a:lnTo>
                    <a:pt x="79" y="308"/>
                  </a:lnTo>
                  <a:lnTo>
                    <a:pt x="81" y="311"/>
                  </a:lnTo>
                  <a:lnTo>
                    <a:pt x="81" y="314"/>
                  </a:lnTo>
                  <a:lnTo>
                    <a:pt x="79" y="315"/>
                  </a:lnTo>
                  <a:lnTo>
                    <a:pt x="78" y="315"/>
                  </a:lnTo>
                  <a:lnTo>
                    <a:pt x="73" y="310"/>
                  </a:lnTo>
                  <a:lnTo>
                    <a:pt x="70" y="305"/>
                  </a:lnTo>
                  <a:lnTo>
                    <a:pt x="66" y="303"/>
                  </a:lnTo>
                  <a:lnTo>
                    <a:pt x="63" y="301"/>
                  </a:lnTo>
                  <a:lnTo>
                    <a:pt x="59" y="301"/>
                  </a:lnTo>
                  <a:lnTo>
                    <a:pt x="56" y="303"/>
                  </a:lnTo>
                  <a:lnTo>
                    <a:pt x="54" y="303"/>
                  </a:lnTo>
                  <a:lnTo>
                    <a:pt x="51" y="304"/>
                  </a:lnTo>
                  <a:lnTo>
                    <a:pt x="50" y="304"/>
                  </a:lnTo>
                  <a:lnTo>
                    <a:pt x="47" y="303"/>
                  </a:lnTo>
                  <a:lnTo>
                    <a:pt x="44" y="297"/>
                  </a:lnTo>
                  <a:lnTo>
                    <a:pt x="43" y="296"/>
                  </a:lnTo>
                  <a:lnTo>
                    <a:pt x="36" y="296"/>
                  </a:lnTo>
                  <a:lnTo>
                    <a:pt x="24" y="284"/>
                  </a:lnTo>
                  <a:lnTo>
                    <a:pt x="17" y="276"/>
                  </a:lnTo>
                  <a:lnTo>
                    <a:pt x="12" y="269"/>
                  </a:lnTo>
                  <a:lnTo>
                    <a:pt x="11" y="265"/>
                  </a:lnTo>
                  <a:lnTo>
                    <a:pt x="13" y="262"/>
                  </a:lnTo>
                  <a:lnTo>
                    <a:pt x="16" y="262"/>
                  </a:lnTo>
                  <a:lnTo>
                    <a:pt x="19" y="261"/>
                  </a:lnTo>
                  <a:lnTo>
                    <a:pt x="23" y="261"/>
                  </a:lnTo>
                  <a:lnTo>
                    <a:pt x="26" y="260"/>
                  </a:lnTo>
                  <a:lnTo>
                    <a:pt x="27" y="258"/>
                  </a:lnTo>
                  <a:lnTo>
                    <a:pt x="28" y="256"/>
                  </a:lnTo>
                  <a:lnTo>
                    <a:pt x="28" y="253"/>
                  </a:lnTo>
                  <a:lnTo>
                    <a:pt x="27" y="249"/>
                  </a:lnTo>
                  <a:lnTo>
                    <a:pt x="26" y="246"/>
                  </a:lnTo>
                  <a:lnTo>
                    <a:pt x="23" y="244"/>
                  </a:lnTo>
                  <a:lnTo>
                    <a:pt x="24" y="242"/>
                  </a:lnTo>
                  <a:lnTo>
                    <a:pt x="27" y="241"/>
                  </a:lnTo>
                  <a:lnTo>
                    <a:pt x="28" y="241"/>
                  </a:lnTo>
                  <a:lnTo>
                    <a:pt x="31" y="239"/>
                  </a:lnTo>
                  <a:lnTo>
                    <a:pt x="32" y="239"/>
                  </a:lnTo>
                  <a:lnTo>
                    <a:pt x="32" y="238"/>
                  </a:lnTo>
                  <a:lnTo>
                    <a:pt x="31" y="237"/>
                  </a:lnTo>
                  <a:lnTo>
                    <a:pt x="30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31" y="226"/>
                  </a:lnTo>
                  <a:lnTo>
                    <a:pt x="28" y="226"/>
                  </a:lnTo>
                  <a:lnTo>
                    <a:pt x="26" y="225"/>
                  </a:lnTo>
                  <a:lnTo>
                    <a:pt x="24" y="225"/>
                  </a:lnTo>
                  <a:lnTo>
                    <a:pt x="22" y="223"/>
                  </a:lnTo>
                  <a:lnTo>
                    <a:pt x="20" y="222"/>
                  </a:lnTo>
                  <a:lnTo>
                    <a:pt x="19" y="219"/>
                  </a:lnTo>
                  <a:lnTo>
                    <a:pt x="19" y="218"/>
                  </a:lnTo>
                  <a:lnTo>
                    <a:pt x="17" y="215"/>
                  </a:lnTo>
                  <a:lnTo>
                    <a:pt x="17" y="214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1" y="213"/>
                  </a:lnTo>
                  <a:lnTo>
                    <a:pt x="0" y="211"/>
                  </a:lnTo>
                  <a:lnTo>
                    <a:pt x="1" y="206"/>
                  </a:lnTo>
                  <a:lnTo>
                    <a:pt x="4" y="196"/>
                  </a:lnTo>
                  <a:lnTo>
                    <a:pt x="8" y="186"/>
                  </a:lnTo>
                  <a:lnTo>
                    <a:pt x="13" y="177"/>
                  </a:lnTo>
                  <a:lnTo>
                    <a:pt x="17" y="173"/>
                  </a:lnTo>
                  <a:lnTo>
                    <a:pt x="20" y="173"/>
                  </a:lnTo>
                  <a:lnTo>
                    <a:pt x="23" y="175"/>
                  </a:lnTo>
                  <a:lnTo>
                    <a:pt x="24" y="176"/>
                  </a:lnTo>
                  <a:lnTo>
                    <a:pt x="26" y="179"/>
                  </a:lnTo>
                  <a:lnTo>
                    <a:pt x="26" y="180"/>
                  </a:lnTo>
                  <a:lnTo>
                    <a:pt x="27" y="183"/>
                  </a:lnTo>
                  <a:lnTo>
                    <a:pt x="30" y="183"/>
                  </a:lnTo>
                  <a:lnTo>
                    <a:pt x="34" y="180"/>
                  </a:lnTo>
                  <a:lnTo>
                    <a:pt x="40" y="176"/>
                  </a:lnTo>
                  <a:lnTo>
                    <a:pt x="47" y="171"/>
                  </a:lnTo>
                  <a:lnTo>
                    <a:pt x="55" y="165"/>
                  </a:lnTo>
                  <a:lnTo>
                    <a:pt x="59" y="160"/>
                  </a:lnTo>
                  <a:lnTo>
                    <a:pt x="61" y="156"/>
                  </a:lnTo>
                  <a:lnTo>
                    <a:pt x="59" y="155"/>
                  </a:lnTo>
                  <a:lnTo>
                    <a:pt x="56" y="153"/>
                  </a:lnTo>
                  <a:lnTo>
                    <a:pt x="55" y="151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9" y="145"/>
                  </a:lnTo>
                  <a:lnTo>
                    <a:pt x="67" y="144"/>
                  </a:lnTo>
                  <a:lnTo>
                    <a:pt x="74" y="144"/>
                  </a:lnTo>
                  <a:lnTo>
                    <a:pt x="77" y="141"/>
                  </a:lnTo>
                  <a:lnTo>
                    <a:pt x="77" y="140"/>
                  </a:lnTo>
                  <a:lnTo>
                    <a:pt x="75" y="138"/>
                  </a:lnTo>
                  <a:lnTo>
                    <a:pt x="75" y="134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85" y="132"/>
                  </a:lnTo>
                  <a:lnTo>
                    <a:pt x="91" y="133"/>
                  </a:lnTo>
                  <a:lnTo>
                    <a:pt x="97" y="136"/>
                  </a:lnTo>
                  <a:lnTo>
                    <a:pt x="102" y="134"/>
                  </a:lnTo>
                  <a:lnTo>
                    <a:pt x="105" y="132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09" y="121"/>
                  </a:lnTo>
                  <a:lnTo>
                    <a:pt x="110" y="120"/>
                  </a:lnTo>
                  <a:lnTo>
                    <a:pt x="116" y="117"/>
                  </a:lnTo>
                  <a:lnTo>
                    <a:pt x="121" y="117"/>
                  </a:lnTo>
                  <a:lnTo>
                    <a:pt x="125" y="116"/>
                  </a:lnTo>
                  <a:lnTo>
                    <a:pt x="128" y="116"/>
                  </a:lnTo>
                  <a:lnTo>
                    <a:pt x="128" y="114"/>
                  </a:lnTo>
                  <a:lnTo>
                    <a:pt x="126" y="114"/>
                  </a:lnTo>
                  <a:lnTo>
                    <a:pt x="124" y="113"/>
                  </a:lnTo>
                  <a:lnTo>
                    <a:pt x="118" y="113"/>
                  </a:lnTo>
                  <a:lnTo>
                    <a:pt x="114" y="111"/>
                  </a:lnTo>
                  <a:lnTo>
                    <a:pt x="112" y="110"/>
                  </a:lnTo>
                  <a:lnTo>
                    <a:pt x="110" y="109"/>
                  </a:lnTo>
                  <a:lnTo>
                    <a:pt x="110" y="107"/>
                  </a:lnTo>
                  <a:lnTo>
                    <a:pt x="112" y="105"/>
                  </a:lnTo>
                  <a:lnTo>
                    <a:pt x="116" y="102"/>
                  </a:lnTo>
                  <a:lnTo>
                    <a:pt x="118" y="99"/>
                  </a:lnTo>
                  <a:lnTo>
                    <a:pt x="122" y="98"/>
                  </a:lnTo>
                  <a:lnTo>
                    <a:pt x="128" y="98"/>
                  </a:lnTo>
                  <a:lnTo>
                    <a:pt x="130" y="97"/>
                  </a:lnTo>
                  <a:lnTo>
                    <a:pt x="132" y="95"/>
                  </a:lnTo>
                  <a:lnTo>
                    <a:pt x="136" y="94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4"/>
                  </a:lnTo>
                  <a:lnTo>
                    <a:pt x="148" y="94"/>
                  </a:lnTo>
                  <a:lnTo>
                    <a:pt x="148" y="91"/>
                  </a:lnTo>
                  <a:lnTo>
                    <a:pt x="149" y="90"/>
                  </a:lnTo>
                  <a:lnTo>
                    <a:pt x="149" y="86"/>
                  </a:lnTo>
                  <a:lnTo>
                    <a:pt x="152" y="86"/>
                  </a:lnTo>
                  <a:lnTo>
                    <a:pt x="152" y="82"/>
                  </a:lnTo>
                  <a:lnTo>
                    <a:pt x="155" y="79"/>
                  </a:lnTo>
                  <a:lnTo>
                    <a:pt x="157" y="78"/>
                  </a:lnTo>
                  <a:lnTo>
                    <a:pt x="160" y="78"/>
                  </a:lnTo>
                  <a:lnTo>
                    <a:pt x="164" y="79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67" y="72"/>
                  </a:lnTo>
                  <a:lnTo>
                    <a:pt x="165" y="71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3" y="70"/>
                  </a:lnTo>
                  <a:lnTo>
                    <a:pt x="176" y="70"/>
                  </a:lnTo>
                  <a:lnTo>
                    <a:pt x="180" y="71"/>
                  </a:lnTo>
                  <a:lnTo>
                    <a:pt x="182" y="70"/>
                  </a:lnTo>
                  <a:lnTo>
                    <a:pt x="184" y="70"/>
                  </a:lnTo>
                  <a:lnTo>
                    <a:pt x="184" y="68"/>
                  </a:lnTo>
                  <a:lnTo>
                    <a:pt x="183" y="66"/>
                  </a:lnTo>
                  <a:lnTo>
                    <a:pt x="183" y="63"/>
                  </a:lnTo>
                  <a:lnTo>
                    <a:pt x="182" y="60"/>
                  </a:lnTo>
                  <a:lnTo>
                    <a:pt x="184" y="58"/>
                  </a:lnTo>
                  <a:lnTo>
                    <a:pt x="186" y="58"/>
                  </a:lnTo>
                  <a:lnTo>
                    <a:pt x="188" y="56"/>
                  </a:lnTo>
                  <a:lnTo>
                    <a:pt x="190" y="56"/>
                  </a:lnTo>
                  <a:lnTo>
                    <a:pt x="190" y="54"/>
                  </a:lnTo>
                  <a:lnTo>
                    <a:pt x="187" y="48"/>
                  </a:lnTo>
                  <a:lnTo>
                    <a:pt x="187" y="47"/>
                  </a:lnTo>
                  <a:lnTo>
                    <a:pt x="186" y="44"/>
                  </a:lnTo>
                  <a:lnTo>
                    <a:pt x="186" y="41"/>
                  </a:lnTo>
                  <a:lnTo>
                    <a:pt x="188" y="40"/>
                  </a:lnTo>
                  <a:lnTo>
                    <a:pt x="191" y="40"/>
                  </a:lnTo>
                  <a:lnTo>
                    <a:pt x="192" y="41"/>
                  </a:lnTo>
                  <a:lnTo>
                    <a:pt x="194" y="44"/>
                  </a:lnTo>
                  <a:lnTo>
                    <a:pt x="194" y="45"/>
                  </a:lnTo>
                  <a:lnTo>
                    <a:pt x="196" y="48"/>
                  </a:lnTo>
                  <a:lnTo>
                    <a:pt x="199" y="47"/>
                  </a:lnTo>
                  <a:lnTo>
                    <a:pt x="200" y="44"/>
                  </a:lnTo>
                  <a:lnTo>
                    <a:pt x="202" y="43"/>
                  </a:lnTo>
                  <a:lnTo>
                    <a:pt x="203" y="40"/>
                  </a:lnTo>
                  <a:lnTo>
                    <a:pt x="203" y="39"/>
                  </a:lnTo>
                  <a:lnTo>
                    <a:pt x="204" y="37"/>
                  </a:lnTo>
                  <a:lnTo>
                    <a:pt x="207" y="36"/>
                  </a:lnTo>
                  <a:lnTo>
                    <a:pt x="211" y="36"/>
                  </a:lnTo>
                  <a:lnTo>
                    <a:pt x="212" y="37"/>
                  </a:lnTo>
                  <a:lnTo>
                    <a:pt x="215" y="39"/>
                  </a:lnTo>
                  <a:lnTo>
                    <a:pt x="216" y="39"/>
                  </a:lnTo>
                  <a:lnTo>
                    <a:pt x="218" y="40"/>
                  </a:lnTo>
                  <a:lnTo>
                    <a:pt x="222" y="36"/>
                  </a:lnTo>
                  <a:lnTo>
                    <a:pt x="222" y="33"/>
                  </a:lnTo>
                  <a:lnTo>
                    <a:pt x="225" y="31"/>
                  </a:lnTo>
                  <a:lnTo>
                    <a:pt x="227" y="31"/>
                  </a:lnTo>
                  <a:lnTo>
                    <a:pt x="230" y="29"/>
                  </a:lnTo>
                  <a:lnTo>
                    <a:pt x="234" y="28"/>
                  </a:lnTo>
                  <a:lnTo>
                    <a:pt x="239" y="23"/>
                  </a:lnTo>
                  <a:lnTo>
                    <a:pt x="253" y="23"/>
                  </a:lnTo>
                  <a:lnTo>
                    <a:pt x="261" y="21"/>
                  </a:lnTo>
                  <a:lnTo>
                    <a:pt x="277" y="21"/>
                  </a:lnTo>
                  <a:lnTo>
                    <a:pt x="285" y="23"/>
                  </a:lnTo>
                  <a:lnTo>
                    <a:pt x="290" y="21"/>
                  </a:lnTo>
                  <a:lnTo>
                    <a:pt x="293" y="20"/>
                  </a:lnTo>
                  <a:lnTo>
                    <a:pt x="293" y="18"/>
                  </a:lnTo>
                  <a:lnTo>
                    <a:pt x="294" y="16"/>
                  </a:lnTo>
                  <a:lnTo>
                    <a:pt x="294" y="10"/>
                  </a:lnTo>
                  <a:lnTo>
                    <a:pt x="296" y="8"/>
                  </a:lnTo>
                  <a:lnTo>
                    <a:pt x="298" y="6"/>
                  </a:lnTo>
                  <a:lnTo>
                    <a:pt x="301" y="6"/>
                  </a:lnTo>
                  <a:lnTo>
                    <a:pt x="307" y="9"/>
                  </a:lnTo>
                  <a:lnTo>
                    <a:pt x="315" y="17"/>
                  </a:lnTo>
                  <a:lnTo>
                    <a:pt x="320" y="20"/>
                  </a:lnTo>
                  <a:lnTo>
                    <a:pt x="328" y="21"/>
                  </a:lnTo>
                  <a:lnTo>
                    <a:pt x="347" y="24"/>
                  </a:lnTo>
                  <a:lnTo>
                    <a:pt x="351" y="23"/>
                  </a:lnTo>
                  <a:lnTo>
                    <a:pt x="354" y="21"/>
                  </a:lnTo>
                  <a:lnTo>
                    <a:pt x="356" y="18"/>
                  </a:lnTo>
                  <a:lnTo>
                    <a:pt x="360" y="17"/>
                  </a:lnTo>
                  <a:lnTo>
                    <a:pt x="366" y="16"/>
                  </a:lnTo>
                  <a:lnTo>
                    <a:pt x="374" y="18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9" y="16"/>
                  </a:lnTo>
                  <a:lnTo>
                    <a:pt x="382" y="10"/>
                  </a:lnTo>
                  <a:lnTo>
                    <a:pt x="389" y="6"/>
                  </a:lnTo>
                  <a:lnTo>
                    <a:pt x="398" y="1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026880" y="3100015"/>
              <a:ext cx="19779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1" y="4"/>
                </a:cxn>
                <a:cxn ang="0">
                  <a:pos x="12" y="8"/>
                </a:cxn>
                <a:cxn ang="0">
                  <a:pos x="12" y="12"/>
                </a:cxn>
                <a:cxn ang="0">
                  <a:pos x="11" y="14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7" y="24"/>
                </a:cxn>
                <a:cxn ang="0">
                  <a:pos x="4" y="24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1" y="13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12" h="24">
                  <a:moveTo>
                    <a:pt x="3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052128" y="2345090"/>
              <a:ext cx="29669" cy="1977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15" y="8"/>
                </a:cxn>
                <a:cxn ang="0">
                  <a:pos x="7" y="12"/>
                </a:cxn>
                <a:cxn ang="0">
                  <a:pos x="3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3" y="2"/>
                </a:cxn>
                <a:cxn ang="0">
                  <a:pos x="9" y="0"/>
                </a:cxn>
              </a:cxnLst>
              <a:rect l="0" t="0" r="r" b="b"/>
              <a:pathLst>
                <a:path w="18" h="12">
                  <a:moveTo>
                    <a:pt x="9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15" y="8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261464" y="2326959"/>
              <a:ext cx="21428" cy="148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9" y="8"/>
                </a:cxn>
                <a:cxn ang="0">
                  <a:pos x="7" y="9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13" h="9">
                  <a:moveTo>
                    <a:pt x="4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681259" y="2256081"/>
              <a:ext cx="54394" cy="4780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20" y="4"/>
                </a:cxn>
                <a:cxn ang="0">
                  <a:pos x="22" y="4"/>
                </a:cxn>
                <a:cxn ang="0">
                  <a:pos x="25" y="2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2" y="8"/>
                </a:cxn>
                <a:cxn ang="0">
                  <a:pos x="29" y="14"/>
                </a:cxn>
                <a:cxn ang="0">
                  <a:pos x="24" y="23"/>
                </a:cxn>
                <a:cxn ang="0">
                  <a:pos x="20" y="28"/>
                </a:cxn>
                <a:cxn ang="0">
                  <a:pos x="16" y="29"/>
                </a:cxn>
                <a:cxn ang="0">
                  <a:pos x="13" y="28"/>
                </a:cxn>
                <a:cxn ang="0">
                  <a:pos x="9" y="27"/>
                </a:cxn>
                <a:cxn ang="0">
                  <a:pos x="5" y="24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6" y="4"/>
                </a:cxn>
                <a:cxn ang="0">
                  <a:pos x="10" y="0"/>
                </a:cxn>
              </a:cxnLst>
              <a:rect l="0" t="0" r="r" b="b"/>
              <a:pathLst>
                <a:path w="33" h="29">
                  <a:moveTo>
                    <a:pt x="10" y="0"/>
                  </a:moveTo>
                  <a:lnTo>
                    <a:pt x="13" y="0"/>
                  </a:lnTo>
                  <a:lnTo>
                    <a:pt x="14" y="1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2" y="8"/>
                  </a:lnTo>
                  <a:lnTo>
                    <a:pt x="29" y="14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6" y="29"/>
                  </a:lnTo>
                  <a:lnTo>
                    <a:pt x="13" y="28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8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753784" y="2251137"/>
              <a:ext cx="51097" cy="3955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0"/>
                </a:cxn>
                <a:cxn ang="0">
                  <a:pos x="31" y="3"/>
                </a:cxn>
                <a:cxn ang="0">
                  <a:pos x="31" y="5"/>
                </a:cxn>
                <a:cxn ang="0">
                  <a:pos x="30" y="9"/>
                </a:cxn>
                <a:cxn ang="0">
                  <a:pos x="30" y="15"/>
                </a:cxn>
                <a:cxn ang="0">
                  <a:pos x="28" y="19"/>
                </a:cxn>
                <a:cxn ang="0">
                  <a:pos x="26" y="22"/>
                </a:cxn>
                <a:cxn ang="0">
                  <a:pos x="23" y="23"/>
                </a:cxn>
                <a:cxn ang="0">
                  <a:pos x="19" y="24"/>
                </a:cxn>
                <a:cxn ang="0">
                  <a:pos x="8" y="24"/>
                </a:cxn>
                <a:cxn ang="0">
                  <a:pos x="5" y="23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1" y="11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5" y="9"/>
                </a:cxn>
                <a:cxn ang="0">
                  <a:pos x="16" y="9"/>
                </a:cxn>
                <a:cxn ang="0">
                  <a:pos x="19" y="8"/>
                </a:cxn>
                <a:cxn ang="0">
                  <a:pos x="23" y="4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27" y="0"/>
                </a:cxn>
              </a:cxnLst>
              <a:rect l="0" t="0" r="r" b="b"/>
              <a:pathLst>
                <a:path w="31" h="24">
                  <a:moveTo>
                    <a:pt x="27" y="0"/>
                  </a:moveTo>
                  <a:lnTo>
                    <a:pt x="28" y="0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19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625215" y="2272565"/>
              <a:ext cx="32966" cy="3791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6" y="3"/>
                </a:cxn>
                <a:cxn ang="0">
                  <a:pos x="18" y="6"/>
                </a:cxn>
                <a:cxn ang="0">
                  <a:pos x="20" y="9"/>
                </a:cxn>
                <a:cxn ang="0">
                  <a:pos x="20" y="11"/>
                </a:cxn>
                <a:cxn ang="0">
                  <a:pos x="9" y="22"/>
                </a:cxn>
                <a:cxn ang="0">
                  <a:pos x="7" y="23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3" y="14"/>
                </a:cxn>
                <a:cxn ang="0">
                  <a:pos x="5" y="6"/>
                </a:cxn>
                <a:cxn ang="0">
                  <a:pos x="11" y="0"/>
                </a:cxn>
              </a:cxnLst>
              <a:rect l="0" t="0" r="r" b="b"/>
              <a:pathLst>
                <a:path w="20" h="23">
                  <a:moveTo>
                    <a:pt x="11" y="0"/>
                  </a:moveTo>
                  <a:lnTo>
                    <a:pt x="12" y="0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597195" y="2275861"/>
              <a:ext cx="29669" cy="2802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3" y="11"/>
                </a:cxn>
                <a:cxn ang="0">
                  <a:pos x="12" y="15"/>
                </a:cxn>
                <a:cxn ang="0">
                  <a:pos x="9" y="16"/>
                </a:cxn>
                <a:cxn ang="0">
                  <a:pos x="8" y="17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6" y="0"/>
                </a:cxn>
              </a:cxnLst>
              <a:rect l="0" t="0" r="r" b="b"/>
              <a:pathLst>
                <a:path w="18" h="17">
                  <a:moveTo>
                    <a:pt x="6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6" y="7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646644" y="2326959"/>
              <a:ext cx="14834" cy="181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2"/>
                </a:cxn>
                <a:cxn ang="0">
                  <a:pos x="9" y="9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542800" y="2233005"/>
              <a:ext cx="19779" cy="247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4"/>
                </a:cxn>
                <a:cxn ang="0">
                  <a:pos x="12" y="12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6" y="3"/>
                </a:cxn>
                <a:cxn ang="0">
                  <a:pos x="8" y="0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10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450496" y="2153886"/>
              <a:ext cx="108788" cy="59339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59" y="1"/>
                </a:cxn>
                <a:cxn ang="0">
                  <a:pos x="64" y="4"/>
                </a:cxn>
                <a:cxn ang="0">
                  <a:pos x="64" y="5"/>
                </a:cxn>
                <a:cxn ang="0">
                  <a:pos x="62" y="6"/>
                </a:cxn>
                <a:cxn ang="0">
                  <a:pos x="58" y="10"/>
                </a:cxn>
                <a:cxn ang="0">
                  <a:pos x="58" y="13"/>
                </a:cxn>
                <a:cxn ang="0">
                  <a:pos x="60" y="14"/>
                </a:cxn>
                <a:cxn ang="0">
                  <a:pos x="64" y="19"/>
                </a:cxn>
                <a:cxn ang="0">
                  <a:pos x="66" y="21"/>
                </a:cxn>
                <a:cxn ang="0">
                  <a:pos x="64" y="23"/>
                </a:cxn>
                <a:cxn ang="0">
                  <a:pos x="56" y="27"/>
                </a:cxn>
                <a:cxn ang="0">
                  <a:pos x="47" y="27"/>
                </a:cxn>
                <a:cxn ang="0">
                  <a:pos x="43" y="25"/>
                </a:cxn>
                <a:cxn ang="0">
                  <a:pos x="37" y="25"/>
                </a:cxn>
                <a:cxn ang="0">
                  <a:pos x="35" y="28"/>
                </a:cxn>
                <a:cxn ang="0">
                  <a:pos x="33" y="31"/>
                </a:cxn>
                <a:cxn ang="0">
                  <a:pos x="32" y="32"/>
                </a:cxn>
                <a:cxn ang="0">
                  <a:pos x="31" y="32"/>
                </a:cxn>
                <a:cxn ang="0">
                  <a:pos x="29" y="31"/>
                </a:cxn>
                <a:cxn ang="0">
                  <a:pos x="28" y="28"/>
                </a:cxn>
                <a:cxn ang="0">
                  <a:pos x="25" y="25"/>
                </a:cxn>
                <a:cxn ang="0">
                  <a:pos x="24" y="27"/>
                </a:cxn>
                <a:cxn ang="0">
                  <a:pos x="23" y="29"/>
                </a:cxn>
                <a:cxn ang="0">
                  <a:pos x="17" y="35"/>
                </a:cxn>
                <a:cxn ang="0">
                  <a:pos x="15" y="36"/>
                </a:cxn>
                <a:cxn ang="0">
                  <a:pos x="12" y="36"/>
                </a:cxn>
                <a:cxn ang="0">
                  <a:pos x="9" y="35"/>
                </a:cxn>
                <a:cxn ang="0">
                  <a:pos x="8" y="33"/>
                </a:cxn>
                <a:cxn ang="0">
                  <a:pos x="8" y="29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3" y="25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" y="17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9" y="17"/>
                </a:cxn>
                <a:cxn ang="0">
                  <a:pos x="11" y="20"/>
                </a:cxn>
                <a:cxn ang="0">
                  <a:pos x="13" y="21"/>
                </a:cxn>
                <a:cxn ang="0">
                  <a:pos x="16" y="21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5" y="13"/>
                </a:cxn>
                <a:cxn ang="0">
                  <a:pos x="16" y="12"/>
                </a:cxn>
                <a:cxn ang="0">
                  <a:pos x="17" y="12"/>
                </a:cxn>
                <a:cxn ang="0">
                  <a:pos x="23" y="13"/>
                </a:cxn>
                <a:cxn ang="0">
                  <a:pos x="36" y="16"/>
                </a:cxn>
                <a:cxn ang="0">
                  <a:pos x="40" y="14"/>
                </a:cxn>
                <a:cxn ang="0">
                  <a:pos x="40" y="12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3" y="2"/>
                </a:cxn>
                <a:cxn ang="0">
                  <a:pos x="46" y="1"/>
                </a:cxn>
                <a:cxn ang="0">
                  <a:pos x="47" y="0"/>
                </a:cxn>
              </a:cxnLst>
              <a:rect l="0" t="0" r="r" b="b"/>
              <a:pathLst>
                <a:path w="66" h="36">
                  <a:moveTo>
                    <a:pt x="47" y="0"/>
                  </a:moveTo>
                  <a:lnTo>
                    <a:pt x="52" y="0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4" y="19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6" y="27"/>
                  </a:lnTo>
                  <a:lnTo>
                    <a:pt x="47" y="27"/>
                  </a:lnTo>
                  <a:lnTo>
                    <a:pt x="43" y="25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8" y="28"/>
                  </a:lnTo>
                  <a:lnTo>
                    <a:pt x="25" y="25"/>
                  </a:lnTo>
                  <a:lnTo>
                    <a:pt x="24" y="27"/>
                  </a:lnTo>
                  <a:lnTo>
                    <a:pt x="23" y="29"/>
                  </a:lnTo>
                  <a:lnTo>
                    <a:pt x="17" y="35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5" y="17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23" y="13"/>
                  </a:lnTo>
                  <a:lnTo>
                    <a:pt x="36" y="16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3" y="2"/>
                  </a:lnTo>
                  <a:lnTo>
                    <a:pt x="46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445551" y="2125866"/>
              <a:ext cx="64284" cy="379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9" y="6"/>
                </a:cxn>
                <a:cxn ang="0">
                  <a:pos x="23" y="5"/>
                </a:cxn>
                <a:cxn ang="0">
                  <a:pos x="27" y="5"/>
                </a:cxn>
                <a:cxn ang="0">
                  <a:pos x="30" y="3"/>
                </a:cxn>
                <a:cxn ang="0">
                  <a:pos x="32" y="3"/>
                </a:cxn>
                <a:cxn ang="0">
                  <a:pos x="34" y="5"/>
                </a:cxn>
                <a:cxn ang="0">
                  <a:pos x="35" y="7"/>
                </a:cxn>
                <a:cxn ang="0">
                  <a:pos x="38" y="9"/>
                </a:cxn>
                <a:cxn ang="0">
                  <a:pos x="39" y="11"/>
                </a:cxn>
                <a:cxn ang="0">
                  <a:pos x="39" y="17"/>
                </a:cxn>
                <a:cxn ang="0">
                  <a:pos x="38" y="19"/>
                </a:cxn>
                <a:cxn ang="0">
                  <a:pos x="38" y="22"/>
                </a:cxn>
                <a:cxn ang="0">
                  <a:pos x="36" y="23"/>
                </a:cxn>
                <a:cxn ang="0">
                  <a:pos x="35" y="22"/>
                </a:cxn>
                <a:cxn ang="0">
                  <a:pos x="34" y="19"/>
                </a:cxn>
                <a:cxn ang="0">
                  <a:pos x="32" y="18"/>
                </a:cxn>
                <a:cxn ang="0">
                  <a:pos x="31" y="15"/>
                </a:cxn>
                <a:cxn ang="0">
                  <a:pos x="22" y="15"/>
                </a:cxn>
                <a:cxn ang="0">
                  <a:pos x="14" y="17"/>
                </a:cxn>
                <a:cxn ang="0">
                  <a:pos x="7" y="17"/>
                </a:cxn>
                <a:cxn ang="0">
                  <a:pos x="6" y="1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39" h="23">
                  <a:moveTo>
                    <a:pt x="1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5"/>
                  </a:lnTo>
                  <a:lnTo>
                    <a:pt x="12" y="6"/>
                  </a:lnTo>
                  <a:lnTo>
                    <a:pt x="19" y="6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39" y="17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2" y="18"/>
                  </a:lnTo>
                  <a:lnTo>
                    <a:pt x="31" y="15"/>
                  </a:lnTo>
                  <a:lnTo>
                    <a:pt x="22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717521" y="2226412"/>
              <a:ext cx="21428" cy="2307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1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lnTo>
                    <a:pt x="10" y="0"/>
                  </a:lnTo>
                  <a:lnTo>
                    <a:pt x="13" y="3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3786750" y="2173666"/>
              <a:ext cx="19779" cy="2142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2"/>
                </a:cxn>
                <a:cxn ang="0">
                  <a:pos x="11" y="5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1" y="12"/>
                </a:cxn>
                <a:cxn ang="0">
                  <a:pos x="10" y="13"/>
                </a:cxn>
                <a:cxn ang="0">
                  <a:pos x="8" y="13"/>
                </a:cxn>
                <a:cxn ang="0">
                  <a:pos x="7" y="12"/>
                </a:cxn>
                <a:cxn ang="0">
                  <a:pos x="4" y="11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11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4" y="11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3720818" y="2129162"/>
              <a:ext cx="21428" cy="181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3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3" y="7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3658182" y="2155535"/>
              <a:ext cx="59339" cy="3626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2" y="0"/>
                </a:cxn>
                <a:cxn ang="0">
                  <a:pos x="30" y="8"/>
                </a:cxn>
                <a:cxn ang="0">
                  <a:pos x="31" y="12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6" y="19"/>
                </a:cxn>
                <a:cxn ang="0">
                  <a:pos x="36" y="20"/>
                </a:cxn>
                <a:cxn ang="0">
                  <a:pos x="35" y="19"/>
                </a:cxn>
                <a:cxn ang="0">
                  <a:pos x="32" y="18"/>
                </a:cxn>
                <a:cxn ang="0">
                  <a:pos x="28" y="13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18" y="15"/>
                </a:cxn>
                <a:cxn ang="0">
                  <a:pos x="15" y="20"/>
                </a:cxn>
                <a:cxn ang="0">
                  <a:pos x="12" y="22"/>
                </a:cxn>
                <a:cxn ang="0">
                  <a:pos x="11" y="22"/>
                </a:cxn>
                <a:cxn ang="0">
                  <a:pos x="7" y="18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2" y="7"/>
                </a:cxn>
                <a:cxn ang="0">
                  <a:pos x="14" y="5"/>
                </a:cxn>
                <a:cxn ang="0">
                  <a:pos x="15" y="3"/>
                </a:cxn>
                <a:cxn ang="0">
                  <a:pos x="16" y="1"/>
                </a:cxn>
                <a:cxn ang="0">
                  <a:pos x="19" y="0"/>
                </a:cxn>
              </a:cxnLst>
              <a:rect l="0" t="0" r="r" b="b"/>
              <a:pathLst>
                <a:path w="36" h="22">
                  <a:moveTo>
                    <a:pt x="19" y="0"/>
                  </a:moveTo>
                  <a:lnTo>
                    <a:pt x="22" y="0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5" y="19"/>
                  </a:lnTo>
                  <a:lnTo>
                    <a:pt x="32" y="18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18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3625215" y="2185204"/>
              <a:ext cx="37911" cy="593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4"/>
                </a:cxn>
                <a:cxn ang="0">
                  <a:pos x="9" y="5"/>
                </a:cxn>
                <a:cxn ang="0">
                  <a:pos x="12" y="9"/>
                </a:cxn>
                <a:cxn ang="0">
                  <a:pos x="16" y="16"/>
                </a:cxn>
                <a:cxn ang="0">
                  <a:pos x="23" y="29"/>
                </a:cxn>
                <a:cxn ang="0">
                  <a:pos x="23" y="32"/>
                </a:cxn>
                <a:cxn ang="0">
                  <a:pos x="22" y="32"/>
                </a:cxn>
                <a:cxn ang="0">
                  <a:pos x="22" y="33"/>
                </a:cxn>
                <a:cxn ang="0">
                  <a:pos x="20" y="35"/>
                </a:cxn>
                <a:cxn ang="0">
                  <a:pos x="20" y="36"/>
                </a:cxn>
                <a:cxn ang="0">
                  <a:pos x="19" y="36"/>
                </a:cxn>
                <a:cxn ang="0">
                  <a:pos x="18" y="35"/>
                </a:cxn>
                <a:cxn ang="0">
                  <a:pos x="12" y="24"/>
                </a:cxn>
                <a:cxn ang="0">
                  <a:pos x="7" y="17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36">
                  <a:moveTo>
                    <a:pt x="3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4"/>
                  </a:lnTo>
                  <a:lnTo>
                    <a:pt x="9" y="5"/>
                  </a:lnTo>
                  <a:lnTo>
                    <a:pt x="12" y="9"/>
                  </a:lnTo>
                  <a:lnTo>
                    <a:pt x="16" y="16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8" y="35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3656535" y="2191798"/>
              <a:ext cx="32966" cy="2966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7" y="6"/>
                </a:cxn>
                <a:cxn ang="0">
                  <a:pos x="12" y="12"/>
                </a:cxn>
                <a:cxn ang="0">
                  <a:pos x="15" y="13"/>
                </a:cxn>
                <a:cxn ang="0">
                  <a:pos x="19" y="13"/>
                </a:cxn>
                <a:cxn ang="0">
                  <a:pos x="20" y="14"/>
                </a:cxn>
                <a:cxn ang="0">
                  <a:pos x="20" y="16"/>
                </a:cxn>
                <a:cxn ang="0">
                  <a:pos x="17" y="18"/>
                </a:cxn>
                <a:cxn ang="0">
                  <a:pos x="11" y="18"/>
                </a:cxn>
                <a:cxn ang="0">
                  <a:pos x="8" y="17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0" h="18">
                  <a:moveTo>
                    <a:pt x="3" y="0"/>
                  </a:moveTo>
                  <a:lnTo>
                    <a:pt x="4" y="1"/>
                  </a:lnTo>
                  <a:lnTo>
                    <a:pt x="7" y="6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1" y="18"/>
                  </a:lnTo>
                  <a:lnTo>
                    <a:pt x="8" y="17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3616975" y="2213225"/>
              <a:ext cx="26373" cy="296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8" y="4"/>
                </a:cxn>
                <a:cxn ang="0">
                  <a:pos x="13" y="9"/>
                </a:cxn>
                <a:cxn ang="0">
                  <a:pos x="16" y="15"/>
                </a:cxn>
                <a:cxn ang="0">
                  <a:pos x="16" y="16"/>
                </a:cxn>
                <a:cxn ang="0">
                  <a:pos x="13" y="16"/>
                </a:cxn>
                <a:cxn ang="0">
                  <a:pos x="12" y="18"/>
                </a:cxn>
                <a:cxn ang="0">
                  <a:pos x="9" y="18"/>
                </a:cxn>
                <a:cxn ang="0">
                  <a:pos x="6" y="15"/>
                </a:cxn>
                <a:cxn ang="0">
                  <a:pos x="4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8" y="4"/>
                  </a:lnTo>
                  <a:lnTo>
                    <a:pt x="13" y="9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4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2108771" y="3210452"/>
              <a:ext cx="14834" cy="197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0"/>
                </a:cxn>
                <a:cxn ang="0">
                  <a:pos x="9" y="4"/>
                </a:cxn>
                <a:cxn ang="0">
                  <a:pos x="7" y="5"/>
                </a:cxn>
                <a:cxn ang="0">
                  <a:pos x="5" y="11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0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lnTo>
                    <a:pt x="9" y="0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7394900" y="4365917"/>
              <a:ext cx="301640" cy="384057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9" y="17"/>
                </a:cxn>
                <a:cxn ang="0">
                  <a:pos x="76" y="21"/>
                </a:cxn>
                <a:cxn ang="0">
                  <a:pos x="70" y="23"/>
                </a:cxn>
                <a:cxn ang="0">
                  <a:pos x="64" y="24"/>
                </a:cxn>
                <a:cxn ang="0">
                  <a:pos x="63" y="31"/>
                </a:cxn>
                <a:cxn ang="0">
                  <a:pos x="52" y="33"/>
                </a:cxn>
                <a:cxn ang="0">
                  <a:pos x="48" y="36"/>
                </a:cxn>
                <a:cxn ang="0">
                  <a:pos x="46" y="44"/>
                </a:cxn>
                <a:cxn ang="0">
                  <a:pos x="44" y="59"/>
                </a:cxn>
                <a:cxn ang="0">
                  <a:pos x="54" y="75"/>
                </a:cxn>
                <a:cxn ang="0">
                  <a:pos x="66" y="98"/>
                </a:cxn>
                <a:cxn ang="0">
                  <a:pos x="79" y="121"/>
                </a:cxn>
                <a:cxn ang="0">
                  <a:pos x="109" y="138"/>
                </a:cxn>
                <a:cxn ang="0">
                  <a:pos x="136" y="151"/>
                </a:cxn>
                <a:cxn ang="0">
                  <a:pos x="149" y="155"/>
                </a:cxn>
                <a:cxn ang="0">
                  <a:pos x="156" y="152"/>
                </a:cxn>
                <a:cxn ang="0">
                  <a:pos x="169" y="157"/>
                </a:cxn>
                <a:cxn ang="0">
                  <a:pos x="179" y="171"/>
                </a:cxn>
                <a:cxn ang="0">
                  <a:pos x="183" y="178"/>
                </a:cxn>
                <a:cxn ang="0">
                  <a:pos x="161" y="168"/>
                </a:cxn>
                <a:cxn ang="0">
                  <a:pos x="154" y="169"/>
                </a:cxn>
                <a:cxn ang="0">
                  <a:pos x="150" y="175"/>
                </a:cxn>
                <a:cxn ang="0">
                  <a:pos x="145" y="179"/>
                </a:cxn>
                <a:cxn ang="0">
                  <a:pos x="137" y="176"/>
                </a:cxn>
                <a:cxn ang="0">
                  <a:pos x="132" y="178"/>
                </a:cxn>
                <a:cxn ang="0">
                  <a:pos x="133" y="187"/>
                </a:cxn>
                <a:cxn ang="0">
                  <a:pos x="140" y="204"/>
                </a:cxn>
                <a:cxn ang="0">
                  <a:pos x="149" y="218"/>
                </a:cxn>
                <a:cxn ang="0">
                  <a:pos x="156" y="223"/>
                </a:cxn>
                <a:cxn ang="0">
                  <a:pos x="153" y="227"/>
                </a:cxn>
                <a:cxn ang="0">
                  <a:pos x="149" y="230"/>
                </a:cxn>
                <a:cxn ang="0">
                  <a:pos x="145" y="233"/>
                </a:cxn>
                <a:cxn ang="0">
                  <a:pos x="134" y="226"/>
                </a:cxn>
                <a:cxn ang="0">
                  <a:pos x="110" y="202"/>
                </a:cxn>
                <a:cxn ang="0">
                  <a:pos x="105" y="183"/>
                </a:cxn>
                <a:cxn ang="0">
                  <a:pos x="94" y="173"/>
                </a:cxn>
                <a:cxn ang="0">
                  <a:pos x="76" y="157"/>
                </a:cxn>
                <a:cxn ang="0">
                  <a:pos x="72" y="141"/>
                </a:cxn>
                <a:cxn ang="0">
                  <a:pos x="54" y="121"/>
                </a:cxn>
                <a:cxn ang="0">
                  <a:pos x="31" y="113"/>
                </a:cxn>
                <a:cxn ang="0">
                  <a:pos x="25" y="106"/>
                </a:cxn>
                <a:cxn ang="0">
                  <a:pos x="21" y="95"/>
                </a:cxn>
                <a:cxn ang="0">
                  <a:pos x="13" y="80"/>
                </a:cxn>
                <a:cxn ang="0">
                  <a:pos x="54" y="0"/>
                </a:cxn>
              </a:cxnLst>
              <a:rect l="0" t="0" r="r" b="b"/>
              <a:pathLst>
                <a:path w="183" h="233">
                  <a:moveTo>
                    <a:pt x="54" y="0"/>
                  </a:moveTo>
                  <a:lnTo>
                    <a:pt x="70" y="10"/>
                  </a:lnTo>
                  <a:lnTo>
                    <a:pt x="75" y="14"/>
                  </a:lnTo>
                  <a:lnTo>
                    <a:pt x="79" y="17"/>
                  </a:lnTo>
                  <a:lnTo>
                    <a:pt x="79" y="20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70" y="23"/>
                  </a:lnTo>
                  <a:lnTo>
                    <a:pt x="67" y="24"/>
                  </a:lnTo>
                  <a:lnTo>
                    <a:pt x="64" y="24"/>
                  </a:lnTo>
                  <a:lnTo>
                    <a:pt x="63" y="25"/>
                  </a:lnTo>
                  <a:lnTo>
                    <a:pt x="63" y="31"/>
                  </a:lnTo>
                  <a:lnTo>
                    <a:pt x="60" y="33"/>
                  </a:lnTo>
                  <a:lnTo>
                    <a:pt x="52" y="33"/>
                  </a:lnTo>
                  <a:lnTo>
                    <a:pt x="50" y="35"/>
                  </a:lnTo>
                  <a:lnTo>
                    <a:pt x="48" y="36"/>
                  </a:lnTo>
                  <a:lnTo>
                    <a:pt x="47" y="39"/>
                  </a:lnTo>
                  <a:lnTo>
                    <a:pt x="46" y="44"/>
                  </a:lnTo>
                  <a:lnTo>
                    <a:pt x="46" y="51"/>
                  </a:lnTo>
                  <a:lnTo>
                    <a:pt x="44" y="59"/>
                  </a:lnTo>
                  <a:lnTo>
                    <a:pt x="47" y="66"/>
                  </a:lnTo>
                  <a:lnTo>
                    <a:pt x="54" y="75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0" y="110"/>
                  </a:lnTo>
                  <a:lnTo>
                    <a:pt x="79" y="121"/>
                  </a:lnTo>
                  <a:lnTo>
                    <a:pt x="90" y="129"/>
                  </a:lnTo>
                  <a:lnTo>
                    <a:pt x="109" y="138"/>
                  </a:lnTo>
                  <a:lnTo>
                    <a:pt x="126" y="145"/>
                  </a:lnTo>
                  <a:lnTo>
                    <a:pt x="136" y="151"/>
                  </a:lnTo>
                  <a:lnTo>
                    <a:pt x="144" y="155"/>
                  </a:lnTo>
                  <a:lnTo>
                    <a:pt x="149" y="155"/>
                  </a:lnTo>
                  <a:lnTo>
                    <a:pt x="152" y="153"/>
                  </a:lnTo>
                  <a:lnTo>
                    <a:pt x="156" y="152"/>
                  </a:lnTo>
                  <a:lnTo>
                    <a:pt x="161" y="149"/>
                  </a:lnTo>
                  <a:lnTo>
                    <a:pt x="169" y="157"/>
                  </a:lnTo>
                  <a:lnTo>
                    <a:pt x="175" y="164"/>
                  </a:lnTo>
                  <a:lnTo>
                    <a:pt x="179" y="171"/>
                  </a:lnTo>
                  <a:lnTo>
                    <a:pt x="183" y="175"/>
                  </a:lnTo>
                  <a:lnTo>
                    <a:pt x="183" y="178"/>
                  </a:lnTo>
                  <a:lnTo>
                    <a:pt x="175" y="173"/>
                  </a:lnTo>
                  <a:lnTo>
                    <a:pt x="161" y="168"/>
                  </a:lnTo>
                  <a:lnTo>
                    <a:pt x="157" y="168"/>
                  </a:lnTo>
                  <a:lnTo>
                    <a:pt x="154" y="169"/>
                  </a:lnTo>
                  <a:lnTo>
                    <a:pt x="152" y="172"/>
                  </a:lnTo>
                  <a:lnTo>
                    <a:pt x="150" y="175"/>
                  </a:lnTo>
                  <a:lnTo>
                    <a:pt x="148" y="178"/>
                  </a:lnTo>
                  <a:lnTo>
                    <a:pt x="145" y="179"/>
                  </a:lnTo>
                  <a:lnTo>
                    <a:pt x="142" y="179"/>
                  </a:lnTo>
                  <a:lnTo>
                    <a:pt x="137" y="176"/>
                  </a:lnTo>
                  <a:lnTo>
                    <a:pt x="133" y="176"/>
                  </a:lnTo>
                  <a:lnTo>
                    <a:pt x="132" y="178"/>
                  </a:lnTo>
                  <a:lnTo>
                    <a:pt x="132" y="180"/>
                  </a:lnTo>
                  <a:lnTo>
                    <a:pt x="133" y="187"/>
                  </a:lnTo>
                  <a:lnTo>
                    <a:pt x="136" y="195"/>
                  </a:lnTo>
                  <a:lnTo>
                    <a:pt x="140" y="204"/>
                  </a:lnTo>
                  <a:lnTo>
                    <a:pt x="148" y="217"/>
                  </a:lnTo>
                  <a:lnTo>
                    <a:pt x="149" y="218"/>
                  </a:lnTo>
                  <a:lnTo>
                    <a:pt x="152" y="219"/>
                  </a:lnTo>
                  <a:lnTo>
                    <a:pt x="156" y="223"/>
                  </a:lnTo>
                  <a:lnTo>
                    <a:pt x="156" y="226"/>
                  </a:lnTo>
                  <a:lnTo>
                    <a:pt x="153" y="227"/>
                  </a:lnTo>
                  <a:lnTo>
                    <a:pt x="152" y="229"/>
                  </a:lnTo>
                  <a:lnTo>
                    <a:pt x="149" y="230"/>
                  </a:lnTo>
                  <a:lnTo>
                    <a:pt x="148" y="231"/>
                  </a:lnTo>
                  <a:lnTo>
                    <a:pt x="145" y="233"/>
                  </a:lnTo>
                  <a:lnTo>
                    <a:pt x="142" y="231"/>
                  </a:lnTo>
                  <a:lnTo>
                    <a:pt x="134" y="226"/>
                  </a:lnTo>
                  <a:lnTo>
                    <a:pt x="115" y="210"/>
                  </a:lnTo>
                  <a:lnTo>
                    <a:pt x="110" y="202"/>
                  </a:lnTo>
                  <a:lnTo>
                    <a:pt x="106" y="192"/>
                  </a:lnTo>
                  <a:lnTo>
                    <a:pt x="105" y="183"/>
                  </a:lnTo>
                  <a:lnTo>
                    <a:pt x="101" y="178"/>
                  </a:lnTo>
                  <a:lnTo>
                    <a:pt x="94" y="173"/>
                  </a:lnTo>
                  <a:lnTo>
                    <a:pt x="87" y="168"/>
                  </a:lnTo>
                  <a:lnTo>
                    <a:pt x="76" y="157"/>
                  </a:lnTo>
                  <a:lnTo>
                    <a:pt x="75" y="151"/>
                  </a:lnTo>
                  <a:lnTo>
                    <a:pt x="72" y="141"/>
                  </a:lnTo>
                  <a:lnTo>
                    <a:pt x="66" y="130"/>
                  </a:lnTo>
                  <a:lnTo>
                    <a:pt x="54" y="121"/>
                  </a:lnTo>
                  <a:lnTo>
                    <a:pt x="41" y="117"/>
                  </a:lnTo>
                  <a:lnTo>
                    <a:pt x="31" y="113"/>
                  </a:lnTo>
                  <a:lnTo>
                    <a:pt x="27" y="110"/>
                  </a:lnTo>
                  <a:lnTo>
                    <a:pt x="25" y="106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9" y="90"/>
                  </a:lnTo>
                  <a:lnTo>
                    <a:pt x="13" y="80"/>
                  </a:lnTo>
                  <a:lnTo>
                    <a:pt x="0" y="6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057150" y="5165347"/>
              <a:ext cx="225818" cy="417023"/>
            </a:xfrm>
            <a:custGeom>
              <a:avLst/>
              <a:gdLst/>
              <a:ahLst/>
              <a:cxnLst>
                <a:cxn ang="0">
                  <a:pos x="107" y="2"/>
                </a:cxn>
                <a:cxn ang="0">
                  <a:pos x="121" y="10"/>
                </a:cxn>
                <a:cxn ang="0">
                  <a:pos x="133" y="28"/>
                </a:cxn>
                <a:cxn ang="0">
                  <a:pos x="134" y="43"/>
                </a:cxn>
                <a:cxn ang="0">
                  <a:pos x="128" y="44"/>
                </a:cxn>
                <a:cxn ang="0">
                  <a:pos x="124" y="50"/>
                </a:cxn>
                <a:cxn ang="0">
                  <a:pos x="124" y="56"/>
                </a:cxn>
                <a:cxn ang="0">
                  <a:pos x="126" y="63"/>
                </a:cxn>
                <a:cxn ang="0">
                  <a:pos x="129" y="75"/>
                </a:cxn>
                <a:cxn ang="0">
                  <a:pos x="132" y="95"/>
                </a:cxn>
                <a:cxn ang="0">
                  <a:pos x="122" y="110"/>
                </a:cxn>
                <a:cxn ang="0">
                  <a:pos x="114" y="117"/>
                </a:cxn>
                <a:cxn ang="0">
                  <a:pos x="111" y="129"/>
                </a:cxn>
                <a:cxn ang="0">
                  <a:pos x="102" y="138"/>
                </a:cxn>
                <a:cxn ang="0">
                  <a:pos x="97" y="152"/>
                </a:cxn>
                <a:cxn ang="0">
                  <a:pos x="93" y="176"/>
                </a:cxn>
                <a:cxn ang="0">
                  <a:pos x="91" y="206"/>
                </a:cxn>
                <a:cxn ang="0">
                  <a:pos x="95" y="225"/>
                </a:cxn>
                <a:cxn ang="0">
                  <a:pos x="98" y="231"/>
                </a:cxn>
                <a:cxn ang="0">
                  <a:pos x="90" y="242"/>
                </a:cxn>
                <a:cxn ang="0">
                  <a:pos x="82" y="253"/>
                </a:cxn>
                <a:cxn ang="0">
                  <a:pos x="74" y="252"/>
                </a:cxn>
                <a:cxn ang="0">
                  <a:pos x="66" y="245"/>
                </a:cxn>
                <a:cxn ang="0">
                  <a:pos x="56" y="248"/>
                </a:cxn>
                <a:cxn ang="0">
                  <a:pos x="51" y="252"/>
                </a:cxn>
                <a:cxn ang="0">
                  <a:pos x="42" y="249"/>
                </a:cxn>
                <a:cxn ang="0">
                  <a:pos x="28" y="230"/>
                </a:cxn>
                <a:cxn ang="0">
                  <a:pos x="28" y="210"/>
                </a:cxn>
                <a:cxn ang="0">
                  <a:pos x="27" y="195"/>
                </a:cxn>
                <a:cxn ang="0">
                  <a:pos x="17" y="187"/>
                </a:cxn>
                <a:cxn ang="0">
                  <a:pos x="19" y="178"/>
                </a:cxn>
                <a:cxn ang="0">
                  <a:pos x="13" y="164"/>
                </a:cxn>
                <a:cxn ang="0">
                  <a:pos x="7" y="156"/>
                </a:cxn>
                <a:cxn ang="0">
                  <a:pos x="4" y="149"/>
                </a:cxn>
                <a:cxn ang="0">
                  <a:pos x="0" y="143"/>
                </a:cxn>
                <a:cxn ang="0">
                  <a:pos x="3" y="136"/>
                </a:cxn>
                <a:cxn ang="0">
                  <a:pos x="9" y="133"/>
                </a:cxn>
                <a:cxn ang="0">
                  <a:pos x="13" y="129"/>
                </a:cxn>
                <a:cxn ang="0">
                  <a:pos x="28" y="125"/>
                </a:cxn>
                <a:cxn ang="0">
                  <a:pos x="39" y="122"/>
                </a:cxn>
                <a:cxn ang="0">
                  <a:pos x="47" y="122"/>
                </a:cxn>
                <a:cxn ang="0">
                  <a:pos x="55" y="125"/>
                </a:cxn>
                <a:cxn ang="0">
                  <a:pos x="59" y="128"/>
                </a:cxn>
                <a:cxn ang="0">
                  <a:pos x="63" y="125"/>
                </a:cxn>
                <a:cxn ang="0">
                  <a:pos x="64" y="103"/>
                </a:cxn>
                <a:cxn ang="0">
                  <a:pos x="85" y="89"/>
                </a:cxn>
                <a:cxn ang="0">
                  <a:pos x="94" y="82"/>
                </a:cxn>
                <a:cxn ang="0">
                  <a:pos x="95" y="75"/>
                </a:cxn>
                <a:cxn ang="0">
                  <a:pos x="86" y="70"/>
                </a:cxn>
                <a:cxn ang="0">
                  <a:pos x="81" y="71"/>
                </a:cxn>
                <a:cxn ang="0">
                  <a:pos x="75" y="64"/>
                </a:cxn>
                <a:cxn ang="0">
                  <a:pos x="68" y="52"/>
                </a:cxn>
                <a:cxn ang="0">
                  <a:pos x="63" y="43"/>
                </a:cxn>
                <a:cxn ang="0">
                  <a:pos x="64" y="37"/>
                </a:cxn>
                <a:cxn ang="0">
                  <a:pos x="59" y="31"/>
                </a:cxn>
                <a:cxn ang="0">
                  <a:pos x="55" y="27"/>
                </a:cxn>
                <a:cxn ang="0">
                  <a:pos x="58" y="24"/>
                </a:cxn>
                <a:cxn ang="0">
                  <a:pos x="73" y="8"/>
                </a:cxn>
                <a:cxn ang="0">
                  <a:pos x="79" y="6"/>
                </a:cxn>
                <a:cxn ang="0">
                  <a:pos x="86" y="9"/>
                </a:cxn>
                <a:cxn ang="0">
                  <a:pos x="101" y="4"/>
                </a:cxn>
              </a:cxnLst>
              <a:rect l="0" t="0" r="r" b="b"/>
              <a:pathLst>
                <a:path w="137" h="253">
                  <a:moveTo>
                    <a:pt x="106" y="0"/>
                  </a:moveTo>
                  <a:lnTo>
                    <a:pt x="107" y="2"/>
                  </a:lnTo>
                  <a:lnTo>
                    <a:pt x="113" y="5"/>
                  </a:lnTo>
                  <a:lnTo>
                    <a:pt x="121" y="10"/>
                  </a:lnTo>
                  <a:lnTo>
                    <a:pt x="128" y="19"/>
                  </a:lnTo>
                  <a:lnTo>
                    <a:pt x="133" y="28"/>
                  </a:lnTo>
                  <a:lnTo>
                    <a:pt x="137" y="41"/>
                  </a:lnTo>
                  <a:lnTo>
                    <a:pt x="134" y="43"/>
                  </a:lnTo>
                  <a:lnTo>
                    <a:pt x="130" y="43"/>
                  </a:lnTo>
                  <a:lnTo>
                    <a:pt x="128" y="44"/>
                  </a:lnTo>
                  <a:lnTo>
                    <a:pt x="125" y="47"/>
                  </a:lnTo>
                  <a:lnTo>
                    <a:pt x="124" y="50"/>
                  </a:lnTo>
                  <a:lnTo>
                    <a:pt x="122" y="54"/>
                  </a:lnTo>
                  <a:lnTo>
                    <a:pt x="124" y="56"/>
                  </a:lnTo>
                  <a:lnTo>
                    <a:pt x="125" y="60"/>
                  </a:lnTo>
                  <a:lnTo>
                    <a:pt x="126" y="63"/>
                  </a:lnTo>
                  <a:lnTo>
                    <a:pt x="128" y="67"/>
                  </a:lnTo>
                  <a:lnTo>
                    <a:pt x="129" y="75"/>
                  </a:lnTo>
                  <a:lnTo>
                    <a:pt x="130" y="85"/>
                  </a:lnTo>
                  <a:lnTo>
                    <a:pt x="132" y="95"/>
                  </a:lnTo>
                  <a:lnTo>
                    <a:pt x="129" y="103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4" y="117"/>
                  </a:lnTo>
                  <a:lnTo>
                    <a:pt x="113" y="122"/>
                  </a:lnTo>
                  <a:lnTo>
                    <a:pt x="111" y="129"/>
                  </a:lnTo>
                  <a:lnTo>
                    <a:pt x="110" y="133"/>
                  </a:lnTo>
                  <a:lnTo>
                    <a:pt x="102" y="138"/>
                  </a:lnTo>
                  <a:lnTo>
                    <a:pt x="99" y="144"/>
                  </a:lnTo>
                  <a:lnTo>
                    <a:pt x="97" y="152"/>
                  </a:lnTo>
                  <a:lnTo>
                    <a:pt x="95" y="163"/>
                  </a:lnTo>
                  <a:lnTo>
                    <a:pt x="93" y="176"/>
                  </a:lnTo>
                  <a:lnTo>
                    <a:pt x="91" y="191"/>
                  </a:lnTo>
                  <a:lnTo>
                    <a:pt x="91" y="206"/>
                  </a:lnTo>
                  <a:lnTo>
                    <a:pt x="93" y="217"/>
                  </a:lnTo>
                  <a:lnTo>
                    <a:pt x="95" y="225"/>
                  </a:lnTo>
                  <a:lnTo>
                    <a:pt x="97" y="227"/>
                  </a:lnTo>
                  <a:lnTo>
                    <a:pt x="98" y="231"/>
                  </a:lnTo>
                  <a:lnTo>
                    <a:pt x="98" y="234"/>
                  </a:lnTo>
                  <a:lnTo>
                    <a:pt x="90" y="242"/>
                  </a:lnTo>
                  <a:lnTo>
                    <a:pt x="85" y="250"/>
                  </a:lnTo>
                  <a:lnTo>
                    <a:pt x="82" y="253"/>
                  </a:lnTo>
                  <a:lnTo>
                    <a:pt x="77" y="253"/>
                  </a:lnTo>
                  <a:lnTo>
                    <a:pt x="74" y="252"/>
                  </a:lnTo>
                  <a:lnTo>
                    <a:pt x="68" y="246"/>
                  </a:lnTo>
                  <a:lnTo>
                    <a:pt x="66" y="245"/>
                  </a:lnTo>
                  <a:lnTo>
                    <a:pt x="59" y="245"/>
                  </a:lnTo>
                  <a:lnTo>
                    <a:pt x="56" y="248"/>
                  </a:lnTo>
                  <a:lnTo>
                    <a:pt x="54" y="249"/>
                  </a:lnTo>
                  <a:lnTo>
                    <a:pt x="51" y="252"/>
                  </a:lnTo>
                  <a:lnTo>
                    <a:pt x="48" y="252"/>
                  </a:lnTo>
                  <a:lnTo>
                    <a:pt x="42" y="249"/>
                  </a:lnTo>
                  <a:lnTo>
                    <a:pt x="34" y="241"/>
                  </a:lnTo>
                  <a:lnTo>
                    <a:pt x="28" y="230"/>
                  </a:lnTo>
                  <a:lnTo>
                    <a:pt x="27" y="219"/>
                  </a:lnTo>
                  <a:lnTo>
                    <a:pt x="28" y="210"/>
                  </a:lnTo>
                  <a:lnTo>
                    <a:pt x="28" y="199"/>
                  </a:lnTo>
                  <a:lnTo>
                    <a:pt x="27" y="195"/>
                  </a:lnTo>
                  <a:lnTo>
                    <a:pt x="21" y="190"/>
                  </a:lnTo>
                  <a:lnTo>
                    <a:pt x="17" y="187"/>
                  </a:lnTo>
                  <a:lnTo>
                    <a:pt x="19" y="182"/>
                  </a:lnTo>
                  <a:lnTo>
                    <a:pt x="19" y="178"/>
                  </a:lnTo>
                  <a:lnTo>
                    <a:pt x="16" y="169"/>
                  </a:lnTo>
                  <a:lnTo>
                    <a:pt x="13" y="164"/>
                  </a:lnTo>
                  <a:lnTo>
                    <a:pt x="9" y="160"/>
                  </a:lnTo>
                  <a:lnTo>
                    <a:pt x="7" y="156"/>
                  </a:lnTo>
                  <a:lnTo>
                    <a:pt x="4" y="151"/>
                  </a:lnTo>
                  <a:lnTo>
                    <a:pt x="4" y="149"/>
                  </a:lnTo>
                  <a:lnTo>
                    <a:pt x="1" y="144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3" y="136"/>
                  </a:lnTo>
                  <a:lnTo>
                    <a:pt x="7" y="134"/>
                  </a:lnTo>
                  <a:lnTo>
                    <a:pt x="9" y="133"/>
                  </a:lnTo>
                  <a:lnTo>
                    <a:pt x="11" y="130"/>
                  </a:lnTo>
                  <a:lnTo>
                    <a:pt x="13" y="129"/>
                  </a:lnTo>
                  <a:lnTo>
                    <a:pt x="20" y="128"/>
                  </a:lnTo>
                  <a:lnTo>
                    <a:pt x="28" y="125"/>
                  </a:lnTo>
                  <a:lnTo>
                    <a:pt x="34" y="122"/>
                  </a:lnTo>
                  <a:lnTo>
                    <a:pt x="39" y="122"/>
                  </a:lnTo>
                  <a:lnTo>
                    <a:pt x="43" y="121"/>
                  </a:lnTo>
                  <a:lnTo>
                    <a:pt x="47" y="122"/>
                  </a:lnTo>
                  <a:lnTo>
                    <a:pt x="52" y="125"/>
                  </a:lnTo>
                  <a:lnTo>
                    <a:pt x="55" y="125"/>
                  </a:lnTo>
                  <a:lnTo>
                    <a:pt x="58" y="126"/>
                  </a:lnTo>
                  <a:lnTo>
                    <a:pt x="59" y="128"/>
                  </a:lnTo>
                  <a:lnTo>
                    <a:pt x="62" y="126"/>
                  </a:lnTo>
                  <a:lnTo>
                    <a:pt x="63" y="125"/>
                  </a:lnTo>
                  <a:lnTo>
                    <a:pt x="63" y="112"/>
                  </a:lnTo>
                  <a:lnTo>
                    <a:pt x="64" y="103"/>
                  </a:lnTo>
                  <a:lnTo>
                    <a:pt x="68" y="97"/>
                  </a:lnTo>
                  <a:lnTo>
                    <a:pt x="85" y="89"/>
                  </a:lnTo>
                  <a:lnTo>
                    <a:pt x="91" y="86"/>
                  </a:lnTo>
                  <a:lnTo>
                    <a:pt x="94" y="82"/>
                  </a:lnTo>
                  <a:lnTo>
                    <a:pt x="95" y="78"/>
                  </a:lnTo>
                  <a:lnTo>
                    <a:pt x="95" y="75"/>
                  </a:lnTo>
                  <a:lnTo>
                    <a:pt x="93" y="70"/>
                  </a:lnTo>
                  <a:lnTo>
                    <a:pt x="86" y="70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78" y="70"/>
                  </a:lnTo>
                  <a:lnTo>
                    <a:pt x="75" y="64"/>
                  </a:lnTo>
                  <a:lnTo>
                    <a:pt x="74" y="60"/>
                  </a:lnTo>
                  <a:lnTo>
                    <a:pt x="68" y="52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3" y="35"/>
                  </a:lnTo>
                  <a:lnTo>
                    <a:pt x="59" y="31"/>
                  </a:lnTo>
                  <a:lnTo>
                    <a:pt x="56" y="29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8" y="24"/>
                  </a:lnTo>
                  <a:lnTo>
                    <a:pt x="73" y="24"/>
                  </a:lnTo>
                  <a:lnTo>
                    <a:pt x="73" y="8"/>
                  </a:lnTo>
                  <a:lnTo>
                    <a:pt x="74" y="6"/>
                  </a:lnTo>
                  <a:lnTo>
                    <a:pt x="79" y="6"/>
                  </a:lnTo>
                  <a:lnTo>
                    <a:pt x="83" y="8"/>
                  </a:lnTo>
                  <a:lnTo>
                    <a:pt x="86" y="9"/>
                  </a:lnTo>
                  <a:lnTo>
                    <a:pt x="93" y="9"/>
                  </a:lnTo>
                  <a:lnTo>
                    <a:pt x="101" y="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9" name="Freeform 60"/>
            <p:cNvSpPr>
              <a:spLocks noEditPoints="1"/>
            </p:cNvSpPr>
            <p:nvPr/>
          </p:nvSpPr>
          <p:spPr bwMode="auto">
            <a:xfrm>
              <a:off x="740676" y="4667557"/>
              <a:ext cx="299992" cy="382407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83" y="141"/>
                </a:cxn>
                <a:cxn ang="0">
                  <a:pos x="94" y="148"/>
                </a:cxn>
                <a:cxn ang="0">
                  <a:pos x="78" y="160"/>
                </a:cxn>
                <a:cxn ang="0">
                  <a:pos x="68" y="184"/>
                </a:cxn>
                <a:cxn ang="0">
                  <a:pos x="48" y="193"/>
                </a:cxn>
                <a:cxn ang="0">
                  <a:pos x="56" y="203"/>
                </a:cxn>
                <a:cxn ang="0">
                  <a:pos x="72" y="201"/>
                </a:cxn>
                <a:cxn ang="0">
                  <a:pos x="92" y="179"/>
                </a:cxn>
                <a:cxn ang="0">
                  <a:pos x="103" y="170"/>
                </a:cxn>
                <a:cxn ang="0">
                  <a:pos x="103" y="187"/>
                </a:cxn>
                <a:cxn ang="0">
                  <a:pos x="109" y="180"/>
                </a:cxn>
                <a:cxn ang="0">
                  <a:pos x="109" y="145"/>
                </a:cxn>
                <a:cxn ang="0">
                  <a:pos x="92" y="123"/>
                </a:cxn>
                <a:cxn ang="0">
                  <a:pos x="68" y="117"/>
                </a:cxn>
                <a:cxn ang="0">
                  <a:pos x="110" y="12"/>
                </a:cxn>
                <a:cxn ang="0">
                  <a:pos x="121" y="20"/>
                </a:cxn>
                <a:cxn ang="0">
                  <a:pos x="125" y="11"/>
                </a:cxn>
                <a:cxn ang="0">
                  <a:pos x="137" y="20"/>
                </a:cxn>
                <a:cxn ang="0">
                  <a:pos x="131" y="32"/>
                </a:cxn>
                <a:cxn ang="0">
                  <a:pos x="144" y="42"/>
                </a:cxn>
                <a:cxn ang="0">
                  <a:pos x="156" y="42"/>
                </a:cxn>
                <a:cxn ang="0">
                  <a:pos x="172" y="73"/>
                </a:cxn>
                <a:cxn ang="0">
                  <a:pos x="170" y="102"/>
                </a:cxn>
                <a:cxn ang="0">
                  <a:pos x="181" y="123"/>
                </a:cxn>
                <a:cxn ang="0">
                  <a:pos x="174" y="139"/>
                </a:cxn>
                <a:cxn ang="0">
                  <a:pos x="162" y="145"/>
                </a:cxn>
                <a:cxn ang="0">
                  <a:pos x="149" y="137"/>
                </a:cxn>
                <a:cxn ang="0">
                  <a:pos x="148" y="166"/>
                </a:cxn>
                <a:cxn ang="0">
                  <a:pos x="152" y="176"/>
                </a:cxn>
                <a:cxn ang="0">
                  <a:pos x="153" y="191"/>
                </a:cxn>
                <a:cxn ang="0">
                  <a:pos x="145" y="198"/>
                </a:cxn>
                <a:cxn ang="0">
                  <a:pos x="133" y="213"/>
                </a:cxn>
                <a:cxn ang="0">
                  <a:pos x="127" y="225"/>
                </a:cxn>
                <a:cxn ang="0">
                  <a:pos x="111" y="232"/>
                </a:cxn>
                <a:cxn ang="0">
                  <a:pos x="92" y="210"/>
                </a:cxn>
                <a:cxn ang="0">
                  <a:pos x="91" y="220"/>
                </a:cxn>
                <a:cxn ang="0">
                  <a:pos x="72" y="224"/>
                </a:cxn>
                <a:cxn ang="0">
                  <a:pos x="57" y="221"/>
                </a:cxn>
                <a:cxn ang="0">
                  <a:pos x="32" y="215"/>
                </a:cxn>
                <a:cxn ang="0">
                  <a:pos x="28" y="176"/>
                </a:cxn>
                <a:cxn ang="0">
                  <a:pos x="25" y="136"/>
                </a:cxn>
                <a:cxn ang="0">
                  <a:pos x="9" y="98"/>
                </a:cxn>
                <a:cxn ang="0">
                  <a:pos x="0" y="75"/>
                </a:cxn>
                <a:cxn ang="0">
                  <a:pos x="6" y="62"/>
                </a:cxn>
                <a:cxn ang="0">
                  <a:pos x="1" y="39"/>
                </a:cxn>
                <a:cxn ang="0">
                  <a:pos x="12" y="28"/>
                </a:cxn>
                <a:cxn ang="0">
                  <a:pos x="18" y="35"/>
                </a:cxn>
                <a:cxn ang="0">
                  <a:pos x="25" y="50"/>
                </a:cxn>
                <a:cxn ang="0">
                  <a:pos x="35" y="61"/>
                </a:cxn>
                <a:cxn ang="0">
                  <a:pos x="44" y="48"/>
                </a:cxn>
                <a:cxn ang="0">
                  <a:pos x="52" y="43"/>
                </a:cxn>
                <a:cxn ang="0">
                  <a:pos x="76" y="38"/>
                </a:cxn>
                <a:cxn ang="0">
                  <a:pos x="96" y="44"/>
                </a:cxn>
                <a:cxn ang="0">
                  <a:pos x="88" y="19"/>
                </a:cxn>
                <a:cxn ang="0">
                  <a:pos x="91" y="5"/>
                </a:cxn>
              </a:cxnLst>
              <a:rect l="0" t="0" r="r" b="b"/>
              <a:pathLst>
                <a:path w="182" h="232">
                  <a:moveTo>
                    <a:pt x="57" y="109"/>
                  </a:moveTo>
                  <a:lnTo>
                    <a:pt x="53" y="112"/>
                  </a:lnTo>
                  <a:lnTo>
                    <a:pt x="52" y="118"/>
                  </a:lnTo>
                  <a:lnTo>
                    <a:pt x="57" y="125"/>
                  </a:lnTo>
                  <a:lnTo>
                    <a:pt x="66" y="131"/>
                  </a:lnTo>
                  <a:lnTo>
                    <a:pt x="75" y="137"/>
                  </a:lnTo>
                  <a:lnTo>
                    <a:pt x="79" y="140"/>
                  </a:lnTo>
                  <a:lnTo>
                    <a:pt x="83" y="141"/>
                  </a:lnTo>
                  <a:lnTo>
                    <a:pt x="92" y="141"/>
                  </a:lnTo>
                  <a:lnTo>
                    <a:pt x="94" y="143"/>
                  </a:lnTo>
                  <a:lnTo>
                    <a:pt x="95" y="145"/>
                  </a:lnTo>
                  <a:lnTo>
                    <a:pt x="94" y="148"/>
                  </a:lnTo>
                  <a:lnTo>
                    <a:pt x="91" y="151"/>
                  </a:lnTo>
                  <a:lnTo>
                    <a:pt x="87" y="153"/>
                  </a:lnTo>
                  <a:lnTo>
                    <a:pt x="82" y="156"/>
                  </a:lnTo>
                  <a:lnTo>
                    <a:pt x="78" y="160"/>
                  </a:lnTo>
                  <a:lnTo>
                    <a:pt x="75" y="166"/>
                  </a:lnTo>
                  <a:lnTo>
                    <a:pt x="75" y="172"/>
                  </a:lnTo>
                  <a:lnTo>
                    <a:pt x="72" y="180"/>
                  </a:lnTo>
                  <a:lnTo>
                    <a:pt x="68" y="184"/>
                  </a:lnTo>
                  <a:lnTo>
                    <a:pt x="64" y="186"/>
                  </a:lnTo>
                  <a:lnTo>
                    <a:pt x="53" y="186"/>
                  </a:lnTo>
                  <a:lnTo>
                    <a:pt x="49" y="189"/>
                  </a:lnTo>
                  <a:lnTo>
                    <a:pt x="48" y="193"/>
                  </a:lnTo>
                  <a:lnTo>
                    <a:pt x="48" y="195"/>
                  </a:lnTo>
                  <a:lnTo>
                    <a:pt x="49" y="199"/>
                  </a:lnTo>
                  <a:lnTo>
                    <a:pt x="52" y="202"/>
                  </a:lnTo>
                  <a:lnTo>
                    <a:pt x="56" y="203"/>
                  </a:lnTo>
                  <a:lnTo>
                    <a:pt x="60" y="206"/>
                  </a:lnTo>
                  <a:lnTo>
                    <a:pt x="68" y="206"/>
                  </a:lnTo>
                  <a:lnTo>
                    <a:pt x="71" y="203"/>
                  </a:lnTo>
                  <a:lnTo>
                    <a:pt x="72" y="201"/>
                  </a:lnTo>
                  <a:lnTo>
                    <a:pt x="75" y="197"/>
                  </a:lnTo>
                  <a:lnTo>
                    <a:pt x="79" y="191"/>
                  </a:lnTo>
                  <a:lnTo>
                    <a:pt x="87" y="183"/>
                  </a:lnTo>
                  <a:lnTo>
                    <a:pt x="92" y="179"/>
                  </a:lnTo>
                  <a:lnTo>
                    <a:pt x="95" y="176"/>
                  </a:lnTo>
                  <a:lnTo>
                    <a:pt x="96" y="174"/>
                  </a:lnTo>
                  <a:lnTo>
                    <a:pt x="100" y="170"/>
                  </a:lnTo>
                  <a:lnTo>
                    <a:pt x="103" y="170"/>
                  </a:lnTo>
                  <a:lnTo>
                    <a:pt x="106" y="172"/>
                  </a:lnTo>
                  <a:lnTo>
                    <a:pt x="106" y="178"/>
                  </a:lnTo>
                  <a:lnTo>
                    <a:pt x="103" y="183"/>
                  </a:lnTo>
                  <a:lnTo>
                    <a:pt x="103" y="187"/>
                  </a:lnTo>
                  <a:lnTo>
                    <a:pt x="102" y="190"/>
                  </a:lnTo>
                  <a:lnTo>
                    <a:pt x="102" y="191"/>
                  </a:lnTo>
                  <a:lnTo>
                    <a:pt x="105" y="187"/>
                  </a:lnTo>
                  <a:lnTo>
                    <a:pt x="109" y="180"/>
                  </a:lnTo>
                  <a:lnTo>
                    <a:pt x="114" y="167"/>
                  </a:lnTo>
                  <a:lnTo>
                    <a:pt x="115" y="160"/>
                  </a:lnTo>
                  <a:lnTo>
                    <a:pt x="113" y="153"/>
                  </a:lnTo>
                  <a:lnTo>
                    <a:pt x="109" y="145"/>
                  </a:lnTo>
                  <a:lnTo>
                    <a:pt x="98" y="135"/>
                  </a:lnTo>
                  <a:lnTo>
                    <a:pt x="98" y="131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86" y="120"/>
                  </a:lnTo>
                  <a:lnTo>
                    <a:pt x="75" y="120"/>
                  </a:lnTo>
                  <a:lnTo>
                    <a:pt x="68" y="117"/>
                  </a:lnTo>
                  <a:lnTo>
                    <a:pt x="57" y="109"/>
                  </a:lnTo>
                  <a:close/>
                  <a:moveTo>
                    <a:pt x="96" y="0"/>
                  </a:moveTo>
                  <a:lnTo>
                    <a:pt x="99" y="1"/>
                  </a:lnTo>
                  <a:lnTo>
                    <a:pt x="110" y="12"/>
                  </a:lnTo>
                  <a:lnTo>
                    <a:pt x="113" y="13"/>
                  </a:lnTo>
                  <a:lnTo>
                    <a:pt x="114" y="15"/>
                  </a:lnTo>
                  <a:lnTo>
                    <a:pt x="117" y="16"/>
                  </a:lnTo>
                  <a:lnTo>
                    <a:pt x="121" y="20"/>
                  </a:lnTo>
                  <a:lnTo>
                    <a:pt x="123" y="17"/>
                  </a:lnTo>
                  <a:lnTo>
                    <a:pt x="123" y="13"/>
                  </a:lnTo>
                  <a:lnTo>
                    <a:pt x="125" y="12"/>
                  </a:lnTo>
                  <a:lnTo>
                    <a:pt x="125" y="11"/>
                  </a:lnTo>
                  <a:lnTo>
                    <a:pt x="126" y="11"/>
                  </a:lnTo>
                  <a:lnTo>
                    <a:pt x="130" y="15"/>
                  </a:lnTo>
                  <a:lnTo>
                    <a:pt x="135" y="16"/>
                  </a:lnTo>
                  <a:lnTo>
                    <a:pt x="137" y="20"/>
                  </a:lnTo>
                  <a:lnTo>
                    <a:pt x="137" y="27"/>
                  </a:lnTo>
                  <a:lnTo>
                    <a:pt x="135" y="30"/>
                  </a:lnTo>
                  <a:lnTo>
                    <a:pt x="133" y="32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4" y="42"/>
                  </a:lnTo>
                  <a:lnTo>
                    <a:pt x="145" y="39"/>
                  </a:lnTo>
                  <a:lnTo>
                    <a:pt x="148" y="38"/>
                  </a:lnTo>
                  <a:lnTo>
                    <a:pt x="149" y="38"/>
                  </a:lnTo>
                  <a:lnTo>
                    <a:pt x="156" y="42"/>
                  </a:lnTo>
                  <a:lnTo>
                    <a:pt x="165" y="50"/>
                  </a:lnTo>
                  <a:lnTo>
                    <a:pt x="173" y="59"/>
                  </a:lnTo>
                  <a:lnTo>
                    <a:pt x="174" y="66"/>
                  </a:lnTo>
                  <a:lnTo>
                    <a:pt x="172" y="73"/>
                  </a:lnTo>
                  <a:lnTo>
                    <a:pt x="166" y="79"/>
                  </a:lnTo>
                  <a:lnTo>
                    <a:pt x="162" y="86"/>
                  </a:lnTo>
                  <a:lnTo>
                    <a:pt x="164" y="94"/>
                  </a:lnTo>
                  <a:lnTo>
                    <a:pt x="170" y="102"/>
                  </a:lnTo>
                  <a:lnTo>
                    <a:pt x="178" y="109"/>
                  </a:lnTo>
                  <a:lnTo>
                    <a:pt x="182" y="114"/>
                  </a:lnTo>
                  <a:lnTo>
                    <a:pt x="182" y="117"/>
                  </a:lnTo>
                  <a:lnTo>
                    <a:pt x="181" y="123"/>
                  </a:lnTo>
                  <a:lnTo>
                    <a:pt x="181" y="128"/>
                  </a:lnTo>
                  <a:lnTo>
                    <a:pt x="180" y="135"/>
                  </a:lnTo>
                  <a:lnTo>
                    <a:pt x="177" y="137"/>
                  </a:lnTo>
                  <a:lnTo>
                    <a:pt x="174" y="139"/>
                  </a:lnTo>
                  <a:lnTo>
                    <a:pt x="172" y="141"/>
                  </a:lnTo>
                  <a:lnTo>
                    <a:pt x="168" y="144"/>
                  </a:lnTo>
                  <a:lnTo>
                    <a:pt x="165" y="145"/>
                  </a:lnTo>
                  <a:lnTo>
                    <a:pt x="162" y="145"/>
                  </a:lnTo>
                  <a:lnTo>
                    <a:pt x="161" y="144"/>
                  </a:lnTo>
                  <a:lnTo>
                    <a:pt x="158" y="143"/>
                  </a:lnTo>
                  <a:lnTo>
                    <a:pt x="153" y="137"/>
                  </a:lnTo>
                  <a:lnTo>
                    <a:pt x="149" y="137"/>
                  </a:lnTo>
                  <a:lnTo>
                    <a:pt x="146" y="141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9" y="168"/>
                  </a:lnTo>
                  <a:lnTo>
                    <a:pt x="150" y="172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49" y="182"/>
                  </a:lnTo>
                  <a:lnTo>
                    <a:pt x="149" y="184"/>
                  </a:lnTo>
                  <a:lnTo>
                    <a:pt x="152" y="190"/>
                  </a:lnTo>
                  <a:lnTo>
                    <a:pt x="153" y="191"/>
                  </a:lnTo>
                  <a:lnTo>
                    <a:pt x="153" y="193"/>
                  </a:lnTo>
                  <a:lnTo>
                    <a:pt x="152" y="194"/>
                  </a:lnTo>
                  <a:lnTo>
                    <a:pt x="149" y="195"/>
                  </a:lnTo>
                  <a:lnTo>
                    <a:pt x="145" y="198"/>
                  </a:lnTo>
                  <a:lnTo>
                    <a:pt x="139" y="199"/>
                  </a:lnTo>
                  <a:lnTo>
                    <a:pt x="135" y="202"/>
                  </a:lnTo>
                  <a:lnTo>
                    <a:pt x="133" y="207"/>
                  </a:lnTo>
                  <a:lnTo>
                    <a:pt x="133" y="213"/>
                  </a:lnTo>
                  <a:lnTo>
                    <a:pt x="131" y="217"/>
                  </a:lnTo>
                  <a:lnTo>
                    <a:pt x="131" y="220"/>
                  </a:lnTo>
                  <a:lnTo>
                    <a:pt x="130" y="222"/>
                  </a:lnTo>
                  <a:lnTo>
                    <a:pt x="127" y="225"/>
                  </a:lnTo>
                  <a:lnTo>
                    <a:pt x="123" y="228"/>
                  </a:lnTo>
                  <a:lnTo>
                    <a:pt x="118" y="230"/>
                  </a:lnTo>
                  <a:lnTo>
                    <a:pt x="114" y="232"/>
                  </a:lnTo>
                  <a:lnTo>
                    <a:pt x="111" y="232"/>
                  </a:lnTo>
                  <a:lnTo>
                    <a:pt x="110" y="230"/>
                  </a:lnTo>
                  <a:lnTo>
                    <a:pt x="107" y="229"/>
                  </a:lnTo>
                  <a:lnTo>
                    <a:pt x="99" y="217"/>
                  </a:lnTo>
                  <a:lnTo>
                    <a:pt x="92" y="210"/>
                  </a:lnTo>
                  <a:lnTo>
                    <a:pt x="90" y="210"/>
                  </a:lnTo>
                  <a:lnTo>
                    <a:pt x="90" y="211"/>
                  </a:lnTo>
                  <a:lnTo>
                    <a:pt x="91" y="213"/>
                  </a:lnTo>
                  <a:lnTo>
                    <a:pt x="91" y="220"/>
                  </a:lnTo>
                  <a:lnTo>
                    <a:pt x="90" y="221"/>
                  </a:lnTo>
                  <a:lnTo>
                    <a:pt x="78" y="221"/>
                  </a:lnTo>
                  <a:lnTo>
                    <a:pt x="76" y="222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3" y="228"/>
                  </a:lnTo>
                  <a:lnTo>
                    <a:pt x="60" y="222"/>
                  </a:lnTo>
                  <a:lnTo>
                    <a:pt x="57" y="221"/>
                  </a:lnTo>
                  <a:lnTo>
                    <a:pt x="55" y="218"/>
                  </a:lnTo>
                  <a:lnTo>
                    <a:pt x="49" y="217"/>
                  </a:lnTo>
                  <a:lnTo>
                    <a:pt x="45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1" y="213"/>
                  </a:lnTo>
                  <a:lnTo>
                    <a:pt x="28" y="203"/>
                  </a:lnTo>
                  <a:lnTo>
                    <a:pt x="28" y="176"/>
                  </a:lnTo>
                  <a:lnTo>
                    <a:pt x="29" y="166"/>
                  </a:lnTo>
                  <a:lnTo>
                    <a:pt x="29" y="156"/>
                  </a:lnTo>
                  <a:lnTo>
                    <a:pt x="28" y="145"/>
                  </a:lnTo>
                  <a:lnTo>
                    <a:pt x="25" y="136"/>
                  </a:lnTo>
                  <a:lnTo>
                    <a:pt x="23" y="129"/>
                  </a:lnTo>
                  <a:lnTo>
                    <a:pt x="16" y="123"/>
                  </a:lnTo>
                  <a:lnTo>
                    <a:pt x="12" y="114"/>
                  </a:lnTo>
                  <a:lnTo>
                    <a:pt x="9" y="98"/>
                  </a:lnTo>
                  <a:lnTo>
                    <a:pt x="5" y="90"/>
                  </a:lnTo>
                  <a:lnTo>
                    <a:pt x="1" y="85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1" y="71"/>
                  </a:lnTo>
                  <a:lnTo>
                    <a:pt x="4" y="69"/>
                  </a:lnTo>
                  <a:lnTo>
                    <a:pt x="5" y="66"/>
                  </a:lnTo>
                  <a:lnTo>
                    <a:pt x="6" y="62"/>
                  </a:lnTo>
                  <a:lnTo>
                    <a:pt x="5" y="55"/>
                  </a:lnTo>
                  <a:lnTo>
                    <a:pt x="2" y="48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4" y="35"/>
                  </a:lnTo>
                  <a:lnTo>
                    <a:pt x="6" y="32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21" y="43"/>
                  </a:lnTo>
                  <a:lnTo>
                    <a:pt x="23" y="46"/>
                  </a:lnTo>
                  <a:lnTo>
                    <a:pt x="25" y="50"/>
                  </a:lnTo>
                  <a:lnTo>
                    <a:pt x="28" y="52"/>
                  </a:lnTo>
                  <a:lnTo>
                    <a:pt x="31" y="56"/>
                  </a:lnTo>
                  <a:lnTo>
                    <a:pt x="32" y="59"/>
                  </a:lnTo>
                  <a:lnTo>
                    <a:pt x="35" y="61"/>
                  </a:lnTo>
                  <a:lnTo>
                    <a:pt x="36" y="61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4" y="48"/>
                  </a:lnTo>
                  <a:lnTo>
                    <a:pt x="47" y="46"/>
                  </a:lnTo>
                  <a:lnTo>
                    <a:pt x="48" y="43"/>
                  </a:lnTo>
                  <a:lnTo>
                    <a:pt x="51" y="42"/>
                  </a:lnTo>
                  <a:lnTo>
                    <a:pt x="52" y="43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80" y="42"/>
                  </a:lnTo>
                  <a:lnTo>
                    <a:pt x="88" y="46"/>
                  </a:lnTo>
                  <a:lnTo>
                    <a:pt x="94" y="46"/>
                  </a:lnTo>
                  <a:lnTo>
                    <a:pt x="96" y="44"/>
                  </a:lnTo>
                  <a:lnTo>
                    <a:pt x="95" y="39"/>
                  </a:lnTo>
                  <a:lnTo>
                    <a:pt x="94" y="31"/>
                  </a:lnTo>
                  <a:lnTo>
                    <a:pt x="90" y="24"/>
                  </a:lnTo>
                  <a:lnTo>
                    <a:pt x="88" y="19"/>
                  </a:lnTo>
                  <a:lnTo>
                    <a:pt x="87" y="16"/>
                  </a:lnTo>
                  <a:lnTo>
                    <a:pt x="88" y="12"/>
                  </a:lnTo>
                  <a:lnTo>
                    <a:pt x="88" y="8"/>
                  </a:lnTo>
                  <a:lnTo>
                    <a:pt x="91" y="5"/>
                  </a:lnTo>
                  <a:lnTo>
                    <a:pt x="92" y="3"/>
                  </a:lnTo>
                  <a:lnTo>
                    <a:pt x="94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1057150" y="4840629"/>
              <a:ext cx="385705" cy="392297"/>
            </a:xfrm>
            <a:custGeom>
              <a:avLst/>
              <a:gdLst/>
              <a:ahLst/>
              <a:cxnLst>
                <a:cxn ang="0">
                  <a:pos x="180" y="7"/>
                </a:cxn>
                <a:cxn ang="0">
                  <a:pos x="185" y="19"/>
                </a:cxn>
                <a:cxn ang="0">
                  <a:pos x="202" y="20"/>
                </a:cxn>
                <a:cxn ang="0">
                  <a:pos x="211" y="44"/>
                </a:cxn>
                <a:cxn ang="0">
                  <a:pos x="210" y="78"/>
                </a:cxn>
                <a:cxn ang="0">
                  <a:pos x="224" y="88"/>
                </a:cxn>
                <a:cxn ang="0">
                  <a:pos x="231" y="98"/>
                </a:cxn>
                <a:cxn ang="0">
                  <a:pos x="218" y="128"/>
                </a:cxn>
                <a:cxn ang="0">
                  <a:pos x="220" y="146"/>
                </a:cxn>
                <a:cxn ang="0">
                  <a:pos x="200" y="150"/>
                </a:cxn>
                <a:cxn ang="0">
                  <a:pos x="193" y="151"/>
                </a:cxn>
                <a:cxn ang="0">
                  <a:pos x="179" y="148"/>
                </a:cxn>
                <a:cxn ang="0">
                  <a:pos x="184" y="155"/>
                </a:cxn>
                <a:cxn ang="0">
                  <a:pos x="187" y="162"/>
                </a:cxn>
                <a:cxn ang="0">
                  <a:pos x="187" y="171"/>
                </a:cxn>
                <a:cxn ang="0">
                  <a:pos x="191" y="181"/>
                </a:cxn>
                <a:cxn ang="0">
                  <a:pos x="180" y="193"/>
                </a:cxn>
                <a:cxn ang="0">
                  <a:pos x="168" y="201"/>
                </a:cxn>
                <a:cxn ang="0">
                  <a:pos x="191" y="212"/>
                </a:cxn>
                <a:cxn ang="0">
                  <a:pos x="155" y="234"/>
                </a:cxn>
                <a:cxn ang="0">
                  <a:pos x="133" y="225"/>
                </a:cxn>
                <a:cxn ang="0">
                  <a:pos x="113" y="202"/>
                </a:cxn>
                <a:cxn ang="0">
                  <a:pos x="106" y="197"/>
                </a:cxn>
                <a:cxn ang="0">
                  <a:pos x="103" y="182"/>
                </a:cxn>
                <a:cxn ang="0">
                  <a:pos x="91" y="150"/>
                </a:cxn>
                <a:cxn ang="0">
                  <a:pos x="78" y="129"/>
                </a:cxn>
                <a:cxn ang="0">
                  <a:pos x="74" y="108"/>
                </a:cxn>
                <a:cxn ang="0">
                  <a:pos x="60" y="81"/>
                </a:cxn>
                <a:cxn ang="0">
                  <a:pos x="52" y="61"/>
                </a:cxn>
                <a:cxn ang="0">
                  <a:pos x="25" y="57"/>
                </a:cxn>
                <a:cxn ang="0">
                  <a:pos x="15" y="48"/>
                </a:cxn>
                <a:cxn ang="0">
                  <a:pos x="3" y="44"/>
                </a:cxn>
                <a:cxn ang="0">
                  <a:pos x="9" y="34"/>
                </a:cxn>
                <a:cxn ang="0">
                  <a:pos x="20" y="30"/>
                </a:cxn>
                <a:cxn ang="0">
                  <a:pos x="31" y="35"/>
                </a:cxn>
                <a:cxn ang="0">
                  <a:pos x="35" y="27"/>
                </a:cxn>
                <a:cxn ang="0">
                  <a:pos x="43" y="23"/>
                </a:cxn>
                <a:cxn ang="0">
                  <a:pos x="52" y="42"/>
                </a:cxn>
                <a:cxn ang="0">
                  <a:pos x="62" y="47"/>
                </a:cxn>
                <a:cxn ang="0">
                  <a:pos x="66" y="62"/>
                </a:cxn>
                <a:cxn ang="0">
                  <a:pos x="73" y="77"/>
                </a:cxn>
                <a:cxn ang="0">
                  <a:pos x="97" y="78"/>
                </a:cxn>
                <a:cxn ang="0">
                  <a:pos x="99" y="73"/>
                </a:cxn>
                <a:cxn ang="0">
                  <a:pos x="106" y="62"/>
                </a:cxn>
                <a:cxn ang="0">
                  <a:pos x="125" y="63"/>
                </a:cxn>
                <a:cxn ang="0">
                  <a:pos x="146" y="44"/>
                </a:cxn>
                <a:cxn ang="0">
                  <a:pos x="149" y="32"/>
                </a:cxn>
                <a:cxn ang="0">
                  <a:pos x="129" y="36"/>
                </a:cxn>
                <a:cxn ang="0">
                  <a:pos x="129" y="20"/>
                </a:cxn>
                <a:cxn ang="0">
                  <a:pos x="134" y="12"/>
                </a:cxn>
                <a:cxn ang="0">
                  <a:pos x="161" y="11"/>
                </a:cxn>
                <a:cxn ang="0">
                  <a:pos x="172" y="13"/>
                </a:cxn>
                <a:cxn ang="0">
                  <a:pos x="173" y="3"/>
                </a:cxn>
              </a:cxnLst>
              <a:rect l="0" t="0" r="r" b="b"/>
              <a:pathLst>
                <a:path w="234" h="238">
                  <a:moveTo>
                    <a:pt x="176" y="0"/>
                  </a:moveTo>
                  <a:lnTo>
                    <a:pt x="177" y="1"/>
                  </a:lnTo>
                  <a:lnTo>
                    <a:pt x="180" y="7"/>
                  </a:lnTo>
                  <a:lnTo>
                    <a:pt x="181" y="11"/>
                  </a:lnTo>
                  <a:lnTo>
                    <a:pt x="181" y="15"/>
                  </a:lnTo>
                  <a:lnTo>
                    <a:pt x="185" y="19"/>
                  </a:lnTo>
                  <a:lnTo>
                    <a:pt x="188" y="19"/>
                  </a:lnTo>
                  <a:lnTo>
                    <a:pt x="192" y="20"/>
                  </a:lnTo>
                  <a:lnTo>
                    <a:pt x="202" y="20"/>
                  </a:lnTo>
                  <a:lnTo>
                    <a:pt x="204" y="28"/>
                  </a:lnTo>
                  <a:lnTo>
                    <a:pt x="208" y="36"/>
                  </a:lnTo>
                  <a:lnTo>
                    <a:pt x="211" y="44"/>
                  </a:lnTo>
                  <a:lnTo>
                    <a:pt x="212" y="55"/>
                  </a:lnTo>
                  <a:lnTo>
                    <a:pt x="211" y="67"/>
                  </a:lnTo>
                  <a:lnTo>
                    <a:pt x="210" y="78"/>
                  </a:lnTo>
                  <a:lnTo>
                    <a:pt x="212" y="84"/>
                  </a:lnTo>
                  <a:lnTo>
                    <a:pt x="216" y="86"/>
                  </a:lnTo>
                  <a:lnTo>
                    <a:pt x="224" y="88"/>
                  </a:lnTo>
                  <a:lnTo>
                    <a:pt x="231" y="89"/>
                  </a:lnTo>
                  <a:lnTo>
                    <a:pt x="234" y="92"/>
                  </a:lnTo>
                  <a:lnTo>
                    <a:pt x="231" y="98"/>
                  </a:lnTo>
                  <a:lnTo>
                    <a:pt x="220" y="112"/>
                  </a:lnTo>
                  <a:lnTo>
                    <a:pt x="218" y="119"/>
                  </a:lnTo>
                  <a:lnTo>
                    <a:pt x="218" y="128"/>
                  </a:lnTo>
                  <a:lnTo>
                    <a:pt x="219" y="136"/>
                  </a:lnTo>
                  <a:lnTo>
                    <a:pt x="220" y="143"/>
                  </a:lnTo>
                  <a:lnTo>
                    <a:pt x="220" y="146"/>
                  </a:lnTo>
                  <a:lnTo>
                    <a:pt x="218" y="147"/>
                  </a:lnTo>
                  <a:lnTo>
                    <a:pt x="206" y="147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5" y="152"/>
                  </a:lnTo>
                  <a:lnTo>
                    <a:pt x="193" y="151"/>
                  </a:lnTo>
                  <a:lnTo>
                    <a:pt x="191" y="150"/>
                  </a:lnTo>
                  <a:lnTo>
                    <a:pt x="187" y="148"/>
                  </a:lnTo>
                  <a:lnTo>
                    <a:pt x="179" y="148"/>
                  </a:lnTo>
                  <a:lnTo>
                    <a:pt x="177" y="150"/>
                  </a:lnTo>
                  <a:lnTo>
                    <a:pt x="181" y="154"/>
                  </a:lnTo>
                  <a:lnTo>
                    <a:pt x="184" y="155"/>
                  </a:lnTo>
                  <a:lnTo>
                    <a:pt x="185" y="158"/>
                  </a:lnTo>
                  <a:lnTo>
                    <a:pt x="187" y="159"/>
                  </a:lnTo>
                  <a:lnTo>
                    <a:pt x="187" y="162"/>
                  </a:lnTo>
                  <a:lnTo>
                    <a:pt x="185" y="166"/>
                  </a:lnTo>
                  <a:lnTo>
                    <a:pt x="185" y="168"/>
                  </a:lnTo>
                  <a:lnTo>
                    <a:pt x="187" y="171"/>
                  </a:lnTo>
                  <a:lnTo>
                    <a:pt x="187" y="174"/>
                  </a:lnTo>
                  <a:lnTo>
                    <a:pt x="189" y="176"/>
                  </a:lnTo>
                  <a:lnTo>
                    <a:pt x="191" y="181"/>
                  </a:lnTo>
                  <a:lnTo>
                    <a:pt x="191" y="186"/>
                  </a:lnTo>
                  <a:lnTo>
                    <a:pt x="187" y="189"/>
                  </a:lnTo>
                  <a:lnTo>
                    <a:pt x="180" y="193"/>
                  </a:lnTo>
                  <a:lnTo>
                    <a:pt x="173" y="195"/>
                  </a:lnTo>
                  <a:lnTo>
                    <a:pt x="168" y="198"/>
                  </a:lnTo>
                  <a:lnTo>
                    <a:pt x="168" y="201"/>
                  </a:lnTo>
                  <a:lnTo>
                    <a:pt x="173" y="205"/>
                  </a:lnTo>
                  <a:lnTo>
                    <a:pt x="181" y="207"/>
                  </a:lnTo>
                  <a:lnTo>
                    <a:pt x="191" y="212"/>
                  </a:lnTo>
                  <a:lnTo>
                    <a:pt x="183" y="217"/>
                  </a:lnTo>
                  <a:lnTo>
                    <a:pt x="161" y="230"/>
                  </a:lnTo>
                  <a:lnTo>
                    <a:pt x="155" y="234"/>
                  </a:lnTo>
                  <a:lnTo>
                    <a:pt x="142" y="238"/>
                  </a:lnTo>
                  <a:lnTo>
                    <a:pt x="137" y="238"/>
                  </a:lnTo>
                  <a:lnTo>
                    <a:pt x="133" y="225"/>
                  </a:lnTo>
                  <a:lnTo>
                    <a:pt x="128" y="216"/>
                  </a:lnTo>
                  <a:lnTo>
                    <a:pt x="121" y="207"/>
                  </a:lnTo>
                  <a:lnTo>
                    <a:pt x="113" y="202"/>
                  </a:lnTo>
                  <a:lnTo>
                    <a:pt x="109" y="201"/>
                  </a:lnTo>
                  <a:lnTo>
                    <a:pt x="107" y="198"/>
                  </a:lnTo>
                  <a:lnTo>
                    <a:pt x="106" y="197"/>
                  </a:lnTo>
                  <a:lnTo>
                    <a:pt x="105" y="194"/>
                  </a:lnTo>
                  <a:lnTo>
                    <a:pt x="105" y="190"/>
                  </a:lnTo>
                  <a:lnTo>
                    <a:pt x="103" y="182"/>
                  </a:lnTo>
                  <a:lnTo>
                    <a:pt x="101" y="171"/>
                  </a:lnTo>
                  <a:lnTo>
                    <a:pt x="95" y="159"/>
                  </a:lnTo>
                  <a:lnTo>
                    <a:pt x="91" y="150"/>
                  </a:lnTo>
                  <a:lnTo>
                    <a:pt x="87" y="143"/>
                  </a:lnTo>
                  <a:lnTo>
                    <a:pt x="82" y="136"/>
                  </a:lnTo>
                  <a:lnTo>
                    <a:pt x="78" y="129"/>
                  </a:lnTo>
                  <a:lnTo>
                    <a:pt x="75" y="121"/>
                  </a:lnTo>
                  <a:lnTo>
                    <a:pt x="74" y="116"/>
                  </a:lnTo>
                  <a:lnTo>
                    <a:pt x="74" y="108"/>
                  </a:lnTo>
                  <a:lnTo>
                    <a:pt x="71" y="98"/>
                  </a:lnTo>
                  <a:lnTo>
                    <a:pt x="66" y="89"/>
                  </a:lnTo>
                  <a:lnTo>
                    <a:pt x="60" y="81"/>
                  </a:lnTo>
                  <a:lnTo>
                    <a:pt x="56" y="74"/>
                  </a:lnTo>
                  <a:lnTo>
                    <a:pt x="55" y="66"/>
                  </a:lnTo>
                  <a:lnTo>
                    <a:pt x="52" y="61"/>
                  </a:lnTo>
                  <a:lnTo>
                    <a:pt x="44" y="58"/>
                  </a:lnTo>
                  <a:lnTo>
                    <a:pt x="36" y="57"/>
                  </a:lnTo>
                  <a:lnTo>
                    <a:pt x="25" y="57"/>
                  </a:lnTo>
                  <a:lnTo>
                    <a:pt x="23" y="55"/>
                  </a:lnTo>
                  <a:lnTo>
                    <a:pt x="17" y="50"/>
                  </a:lnTo>
                  <a:lnTo>
                    <a:pt x="15" y="48"/>
                  </a:lnTo>
                  <a:lnTo>
                    <a:pt x="7" y="48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4" y="38"/>
                  </a:lnTo>
                  <a:lnTo>
                    <a:pt x="9" y="34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30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36" y="24"/>
                  </a:lnTo>
                  <a:lnTo>
                    <a:pt x="39" y="23"/>
                  </a:lnTo>
                  <a:lnTo>
                    <a:pt x="43" y="23"/>
                  </a:lnTo>
                  <a:lnTo>
                    <a:pt x="47" y="27"/>
                  </a:lnTo>
                  <a:lnTo>
                    <a:pt x="51" y="39"/>
                  </a:lnTo>
                  <a:lnTo>
                    <a:pt x="52" y="42"/>
                  </a:lnTo>
                  <a:lnTo>
                    <a:pt x="55" y="43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4" y="55"/>
                  </a:lnTo>
                  <a:lnTo>
                    <a:pt x="64" y="59"/>
                  </a:lnTo>
                  <a:lnTo>
                    <a:pt x="66" y="62"/>
                  </a:lnTo>
                  <a:lnTo>
                    <a:pt x="68" y="70"/>
                  </a:lnTo>
                  <a:lnTo>
                    <a:pt x="70" y="73"/>
                  </a:lnTo>
                  <a:lnTo>
                    <a:pt x="73" y="77"/>
                  </a:lnTo>
                  <a:lnTo>
                    <a:pt x="78" y="79"/>
                  </a:lnTo>
                  <a:lnTo>
                    <a:pt x="94" y="79"/>
                  </a:lnTo>
                  <a:lnTo>
                    <a:pt x="97" y="78"/>
                  </a:lnTo>
                  <a:lnTo>
                    <a:pt x="98" y="77"/>
                  </a:lnTo>
                  <a:lnTo>
                    <a:pt x="98" y="74"/>
                  </a:lnTo>
                  <a:lnTo>
                    <a:pt x="99" y="73"/>
                  </a:lnTo>
                  <a:lnTo>
                    <a:pt x="101" y="69"/>
                  </a:lnTo>
                  <a:lnTo>
                    <a:pt x="102" y="66"/>
                  </a:lnTo>
                  <a:lnTo>
                    <a:pt x="106" y="62"/>
                  </a:lnTo>
                  <a:lnTo>
                    <a:pt x="110" y="62"/>
                  </a:lnTo>
                  <a:lnTo>
                    <a:pt x="118" y="63"/>
                  </a:lnTo>
                  <a:lnTo>
                    <a:pt x="125" y="63"/>
                  </a:lnTo>
                  <a:lnTo>
                    <a:pt x="132" y="61"/>
                  </a:lnTo>
                  <a:lnTo>
                    <a:pt x="141" y="51"/>
                  </a:lnTo>
                  <a:lnTo>
                    <a:pt x="146" y="44"/>
                  </a:lnTo>
                  <a:lnTo>
                    <a:pt x="150" y="39"/>
                  </a:lnTo>
                  <a:lnTo>
                    <a:pt x="152" y="34"/>
                  </a:lnTo>
                  <a:lnTo>
                    <a:pt x="149" y="32"/>
                  </a:lnTo>
                  <a:lnTo>
                    <a:pt x="141" y="34"/>
                  </a:lnTo>
                  <a:lnTo>
                    <a:pt x="134" y="35"/>
                  </a:lnTo>
                  <a:lnTo>
                    <a:pt x="129" y="36"/>
                  </a:lnTo>
                  <a:lnTo>
                    <a:pt x="128" y="32"/>
                  </a:lnTo>
                  <a:lnTo>
                    <a:pt x="128" y="23"/>
                  </a:lnTo>
                  <a:lnTo>
                    <a:pt x="129" y="20"/>
                  </a:lnTo>
                  <a:lnTo>
                    <a:pt x="129" y="16"/>
                  </a:lnTo>
                  <a:lnTo>
                    <a:pt x="132" y="13"/>
                  </a:lnTo>
                  <a:lnTo>
                    <a:pt x="134" y="12"/>
                  </a:lnTo>
                  <a:lnTo>
                    <a:pt x="145" y="9"/>
                  </a:lnTo>
                  <a:lnTo>
                    <a:pt x="157" y="9"/>
                  </a:lnTo>
                  <a:lnTo>
                    <a:pt x="161" y="11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2" y="13"/>
                  </a:lnTo>
                  <a:lnTo>
                    <a:pt x="172" y="8"/>
                  </a:lnTo>
                  <a:lnTo>
                    <a:pt x="173" y="5"/>
                  </a:lnTo>
                  <a:lnTo>
                    <a:pt x="173" y="3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1334066" y="4855465"/>
              <a:ext cx="207687" cy="357684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73" y="4"/>
                </a:cxn>
                <a:cxn ang="0">
                  <a:pos x="79" y="2"/>
                </a:cxn>
                <a:cxn ang="0">
                  <a:pos x="83" y="0"/>
                </a:cxn>
                <a:cxn ang="0">
                  <a:pos x="87" y="2"/>
                </a:cxn>
                <a:cxn ang="0">
                  <a:pos x="98" y="11"/>
                </a:cxn>
                <a:cxn ang="0">
                  <a:pos x="102" y="27"/>
                </a:cxn>
                <a:cxn ang="0">
                  <a:pos x="98" y="34"/>
                </a:cxn>
                <a:cxn ang="0">
                  <a:pos x="101" y="50"/>
                </a:cxn>
                <a:cxn ang="0">
                  <a:pos x="108" y="64"/>
                </a:cxn>
                <a:cxn ang="0">
                  <a:pos x="102" y="79"/>
                </a:cxn>
                <a:cxn ang="0">
                  <a:pos x="102" y="91"/>
                </a:cxn>
                <a:cxn ang="0">
                  <a:pos x="116" y="100"/>
                </a:cxn>
                <a:cxn ang="0">
                  <a:pos x="125" y="108"/>
                </a:cxn>
                <a:cxn ang="0">
                  <a:pos x="126" y="138"/>
                </a:cxn>
                <a:cxn ang="0">
                  <a:pos x="122" y="159"/>
                </a:cxn>
                <a:cxn ang="0">
                  <a:pos x="118" y="177"/>
                </a:cxn>
                <a:cxn ang="0">
                  <a:pos x="112" y="180"/>
                </a:cxn>
                <a:cxn ang="0">
                  <a:pos x="105" y="178"/>
                </a:cxn>
                <a:cxn ang="0">
                  <a:pos x="103" y="181"/>
                </a:cxn>
                <a:cxn ang="0">
                  <a:pos x="106" y="192"/>
                </a:cxn>
                <a:cxn ang="0">
                  <a:pos x="112" y="201"/>
                </a:cxn>
                <a:cxn ang="0">
                  <a:pos x="110" y="209"/>
                </a:cxn>
                <a:cxn ang="0">
                  <a:pos x="99" y="211"/>
                </a:cxn>
                <a:cxn ang="0">
                  <a:pos x="82" y="208"/>
                </a:cxn>
                <a:cxn ang="0">
                  <a:pos x="81" y="212"/>
                </a:cxn>
                <a:cxn ang="0">
                  <a:pos x="78" y="216"/>
                </a:cxn>
                <a:cxn ang="0">
                  <a:pos x="75" y="216"/>
                </a:cxn>
                <a:cxn ang="0">
                  <a:pos x="74" y="211"/>
                </a:cxn>
                <a:cxn ang="0">
                  <a:pos x="58" y="209"/>
                </a:cxn>
                <a:cxn ang="0">
                  <a:pos x="50" y="209"/>
                </a:cxn>
                <a:cxn ang="0">
                  <a:pos x="25" y="201"/>
                </a:cxn>
                <a:cxn ang="0">
                  <a:pos x="23" y="203"/>
                </a:cxn>
                <a:cxn ang="0">
                  <a:pos x="5" y="196"/>
                </a:cxn>
                <a:cxn ang="0">
                  <a:pos x="0" y="189"/>
                </a:cxn>
                <a:cxn ang="0">
                  <a:pos x="12" y="184"/>
                </a:cxn>
                <a:cxn ang="0">
                  <a:pos x="23" y="177"/>
                </a:cxn>
                <a:cxn ang="0">
                  <a:pos x="21" y="167"/>
                </a:cxn>
                <a:cxn ang="0">
                  <a:pos x="19" y="162"/>
                </a:cxn>
                <a:cxn ang="0">
                  <a:pos x="17" y="157"/>
                </a:cxn>
                <a:cxn ang="0">
                  <a:pos x="19" y="150"/>
                </a:cxn>
                <a:cxn ang="0">
                  <a:pos x="16" y="146"/>
                </a:cxn>
                <a:cxn ang="0">
                  <a:pos x="9" y="141"/>
                </a:cxn>
                <a:cxn ang="0">
                  <a:pos x="19" y="139"/>
                </a:cxn>
                <a:cxn ang="0">
                  <a:pos x="25" y="142"/>
                </a:cxn>
                <a:cxn ang="0">
                  <a:pos x="30" y="143"/>
                </a:cxn>
                <a:cxn ang="0">
                  <a:pos x="38" y="138"/>
                </a:cxn>
                <a:cxn ang="0">
                  <a:pos x="52" y="137"/>
                </a:cxn>
                <a:cxn ang="0">
                  <a:pos x="51" y="127"/>
                </a:cxn>
                <a:cxn ang="0">
                  <a:pos x="50" y="110"/>
                </a:cxn>
                <a:cxn ang="0">
                  <a:pos x="63" y="89"/>
                </a:cxn>
                <a:cxn ang="0">
                  <a:pos x="63" y="80"/>
                </a:cxn>
                <a:cxn ang="0">
                  <a:pos x="48" y="77"/>
                </a:cxn>
                <a:cxn ang="0">
                  <a:pos x="42" y="69"/>
                </a:cxn>
                <a:cxn ang="0">
                  <a:pos x="44" y="46"/>
                </a:cxn>
                <a:cxn ang="0">
                  <a:pos x="40" y="29"/>
                </a:cxn>
                <a:cxn ang="0">
                  <a:pos x="34" y="13"/>
                </a:cxn>
                <a:cxn ang="0">
                  <a:pos x="38" y="2"/>
                </a:cxn>
              </a:cxnLst>
              <a:rect l="0" t="0" r="r" b="b"/>
              <a:pathLst>
                <a:path w="126" h="217">
                  <a:moveTo>
                    <a:pt x="46" y="0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3" y="4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2"/>
                  </a:lnTo>
                  <a:lnTo>
                    <a:pt x="91" y="3"/>
                  </a:lnTo>
                  <a:lnTo>
                    <a:pt x="98" y="11"/>
                  </a:lnTo>
                  <a:lnTo>
                    <a:pt x="105" y="25"/>
                  </a:lnTo>
                  <a:lnTo>
                    <a:pt x="102" y="27"/>
                  </a:lnTo>
                  <a:lnTo>
                    <a:pt x="99" y="31"/>
                  </a:lnTo>
                  <a:lnTo>
                    <a:pt x="98" y="34"/>
                  </a:lnTo>
                  <a:lnTo>
                    <a:pt x="97" y="42"/>
                  </a:lnTo>
                  <a:lnTo>
                    <a:pt x="101" y="50"/>
                  </a:lnTo>
                  <a:lnTo>
                    <a:pt x="105" y="57"/>
                  </a:lnTo>
                  <a:lnTo>
                    <a:pt x="108" y="64"/>
                  </a:lnTo>
                  <a:lnTo>
                    <a:pt x="106" y="70"/>
                  </a:lnTo>
                  <a:lnTo>
                    <a:pt x="102" y="79"/>
                  </a:lnTo>
                  <a:lnTo>
                    <a:pt x="101" y="85"/>
                  </a:lnTo>
                  <a:lnTo>
                    <a:pt x="102" y="91"/>
                  </a:lnTo>
                  <a:lnTo>
                    <a:pt x="109" y="96"/>
                  </a:lnTo>
                  <a:lnTo>
                    <a:pt x="116" y="100"/>
                  </a:lnTo>
                  <a:lnTo>
                    <a:pt x="122" y="103"/>
                  </a:lnTo>
                  <a:lnTo>
                    <a:pt x="125" y="108"/>
                  </a:lnTo>
                  <a:lnTo>
                    <a:pt x="125" y="123"/>
                  </a:lnTo>
                  <a:lnTo>
                    <a:pt x="126" y="138"/>
                  </a:lnTo>
                  <a:lnTo>
                    <a:pt x="125" y="149"/>
                  </a:lnTo>
                  <a:lnTo>
                    <a:pt x="122" y="159"/>
                  </a:lnTo>
                  <a:lnTo>
                    <a:pt x="120" y="173"/>
                  </a:lnTo>
                  <a:lnTo>
                    <a:pt x="118" y="177"/>
                  </a:lnTo>
                  <a:lnTo>
                    <a:pt x="116" y="180"/>
                  </a:lnTo>
                  <a:lnTo>
                    <a:pt x="112" y="180"/>
                  </a:lnTo>
                  <a:lnTo>
                    <a:pt x="109" y="178"/>
                  </a:lnTo>
                  <a:lnTo>
                    <a:pt x="105" y="178"/>
                  </a:lnTo>
                  <a:lnTo>
                    <a:pt x="105" y="180"/>
                  </a:lnTo>
                  <a:lnTo>
                    <a:pt x="103" y="181"/>
                  </a:lnTo>
                  <a:lnTo>
                    <a:pt x="103" y="184"/>
                  </a:lnTo>
                  <a:lnTo>
                    <a:pt x="106" y="192"/>
                  </a:lnTo>
                  <a:lnTo>
                    <a:pt x="109" y="196"/>
                  </a:lnTo>
                  <a:lnTo>
                    <a:pt x="112" y="201"/>
                  </a:lnTo>
                  <a:lnTo>
                    <a:pt x="112" y="208"/>
                  </a:lnTo>
                  <a:lnTo>
                    <a:pt x="110" y="209"/>
                  </a:lnTo>
                  <a:lnTo>
                    <a:pt x="106" y="211"/>
                  </a:lnTo>
                  <a:lnTo>
                    <a:pt x="99" y="211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81" y="209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8" y="216"/>
                  </a:lnTo>
                  <a:lnTo>
                    <a:pt x="77" y="217"/>
                  </a:lnTo>
                  <a:lnTo>
                    <a:pt x="75" y="216"/>
                  </a:lnTo>
                  <a:lnTo>
                    <a:pt x="74" y="216"/>
                  </a:lnTo>
                  <a:lnTo>
                    <a:pt x="74" y="211"/>
                  </a:lnTo>
                  <a:lnTo>
                    <a:pt x="73" y="209"/>
                  </a:lnTo>
                  <a:lnTo>
                    <a:pt x="58" y="209"/>
                  </a:lnTo>
                  <a:lnTo>
                    <a:pt x="54" y="211"/>
                  </a:lnTo>
                  <a:lnTo>
                    <a:pt x="50" y="209"/>
                  </a:lnTo>
                  <a:lnTo>
                    <a:pt x="30" y="201"/>
                  </a:lnTo>
                  <a:lnTo>
                    <a:pt x="25" y="201"/>
                  </a:lnTo>
                  <a:lnTo>
                    <a:pt x="25" y="203"/>
                  </a:lnTo>
                  <a:lnTo>
                    <a:pt x="23" y="203"/>
                  </a:lnTo>
                  <a:lnTo>
                    <a:pt x="13" y="198"/>
                  </a:lnTo>
                  <a:lnTo>
                    <a:pt x="5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5" y="186"/>
                  </a:lnTo>
                  <a:lnTo>
                    <a:pt x="12" y="184"/>
                  </a:lnTo>
                  <a:lnTo>
                    <a:pt x="19" y="180"/>
                  </a:lnTo>
                  <a:lnTo>
                    <a:pt x="23" y="177"/>
                  </a:lnTo>
                  <a:lnTo>
                    <a:pt x="23" y="172"/>
                  </a:lnTo>
                  <a:lnTo>
                    <a:pt x="21" y="167"/>
                  </a:lnTo>
                  <a:lnTo>
                    <a:pt x="19" y="165"/>
                  </a:lnTo>
                  <a:lnTo>
                    <a:pt x="19" y="162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7" y="149"/>
                  </a:lnTo>
                  <a:lnTo>
                    <a:pt x="16" y="146"/>
                  </a:lnTo>
                  <a:lnTo>
                    <a:pt x="13" y="145"/>
                  </a:lnTo>
                  <a:lnTo>
                    <a:pt x="9" y="141"/>
                  </a:lnTo>
                  <a:lnTo>
                    <a:pt x="11" y="139"/>
                  </a:lnTo>
                  <a:lnTo>
                    <a:pt x="19" y="139"/>
                  </a:lnTo>
                  <a:lnTo>
                    <a:pt x="23" y="141"/>
                  </a:lnTo>
                  <a:lnTo>
                    <a:pt x="25" y="142"/>
                  </a:lnTo>
                  <a:lnTo>
                    <a:pt x="27" y="143"/>
                  </a:lnTo>
                  <a:lnTo>
                    <a:pt x="30" y="143"/>
                  </a:lnTo>
                  <a:lnTo>
                    <a:pt x="32" y="141"/>
                  </a:lnTo>
                  <a:lnTo>
                    <a:pt x="38" y="138"/>
                  </a:lnTo>
                  <a:lnTo>
                    <a:pt x="50" y="138"/>
                  </a:lnTo>
                  <a:lnTo>
                    <a:pt x="52" y="137"/>
                  </a:lnTo>
                  <a:lnTo>
                    <a:pt x="52" y="134"/>
                  </a:lnTo>
                  <a:lnTo>
                    <a:pt x="51" y="127"/>
                  </a:lnTo>
                  <a:lnTo>
                    <a:pt x="50" y="119"/>
                  </a:lnTo>
                  <a:lnTo>
                    <a:pt x="50" y="110"/>
                  </a:lnTo>
                  <a:lnTo>
                    <a:pt x="52" y="103"/>
                  </a:lnTo>
                  <a:lnTo>
                    <a:pt x="63" y="89"/>
                  </a:lnTo>
                  <a:lnTo>
                    <a:pt x="66" y="83"/>
                  </a:lnTo>
                  <a:lnTo>
                    <a:pt x="63" y="80"/>
                  </a:lnTo>
                  <a:lnTo>
                    <a:pt x="56" y="79"/>
                  </a:lnTo>
                  <a:lnTo>
                    <a:pt x="48" y="77"/>
                  </a:lnTo>
                  <a:lnTo>
                    <a:pt x="44" y="75"/>
                  </a:lnTo>
                  <a:lnTo>
                    <a:pt x="42" y="69"/>
                  </a:lnTo>
                  <a:lnTo>
                    <a:pt x="43" y="58"/>
                  </a:lnTo>
                  <a:lnTo>
                    <a:pt x="44" y="46"/>
                  </a:lnTo>
                  <a:lnTo>
                    <a:pt x="43" y="35"/>
                  </a:lnTo>
                  <a:lnTo>
                    <a:pt x="40" y="29"/>
                  </a:lnTo>
                  <a:lnTo>
                    <a:pt x="36" y="21"/>
                  </a:lnTo>
                  <a:lnTo>
                    <a:pt x="34" y="13"/>
                  </a:lnTo>
                  <a:lnTo>
                    <a:pt x="34" y="6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1271430" y="4196141"/>
              <a:ext cx="202742" cy="19120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6"/>
                </a:cxn>
                <a:cxn ang="0">
                  <a:pos x="58" y="10"/>
                </a:cxn>
                <a:cxn ang="0">
                  <a:pos x="63" y="14"/>
                </a:cxn>
                <a:cxn ang="0">
                  <a:pos x="66" y="12"/>
                </a:cxn>
                <a:cxn ang="0">
                  <a:pos x="68" y="8"/>
                </a:cxn>
                <a:cxn ang="0">
                  <a:pos x="74" y="7"/>
                </a:cxn>
                <a:cxn ang="0">
                  <a:pos x="81" y="3"/>
                </a:cxn>
                <a:cxn ang="0">
                  <a:pos x="90" y="0"/>
                </a:cxn>
                <a:cxn ang="0">
                  <a:pos x="97" y="3"/>
                </a:cxn>
                <a:cxn ang="0">
                  <a:pos x="101" y="12"/>
                </a:cxn>
                <a:cxn ang="0">
                  <a:pos x="108" y="18"/>
                </a:cxn>
                <a:cxn ang="0">
                  <a:pos x="115" y="20"/>
                </a:cxn>
                <a:cxn ang="0">
                  <a:pos x="121" y="26"/>
                </a:cxn>
                <a:cxn ang="0">
                  <a:pos x="123" y="30"/>
                </a:cxn>
                <a:cxn ang="0">
                  <a:pos x="119" y="35"/>
                </a:cxn>
                <a:cxn ang="0">
                  <a:pos x="120" y="39"/>
                </a:cxn>
                <a:cxn ang="0">
                  <a:pos x="109" y="58"/>
                </a:cxn>
                <a:cxn ang="0">
                  <a:pos x="102" y="66"/>
                </a:cxn>
                <a:cxn ang="0">
                  <a:pos x="96" y="69"/>
                </a:cxn>
                <a:cxn ang="0">
                  <a:pos x="90" y="70"/>
                </a:cxn>
                <a:cxn ang="0">
                  <a:pos x="89" y="81"/>
                </a:cxn>
                <a:cxn ang="0">
                  <a:pos x="93" y="101"/>
                </a:cxn>
                <a:cxn ang="0">
                  <a:pos x="86" y="112"/>
                </a:cxn>
                <a:cxn ang="0">
                  <a:pos x="82" y="116"/>
                </a:cxn>
                <a:cxn ang="0">
                  <a:pos x="66" y="105"/>
                </a:cxn>
                <a:cxn ang="0">
                  <a:pos x="53" y="97"/>
                </a:cxn>
                <a:cxn ang="0">
                  <a:pos x="50" y="91"/>
                </a:cxn>
                <a:cxn ang="0">
                  <a:pos x="47" y="81"/>
                </a:cxn>
                <a:cxn ang="0">
                  <a:pos x="45" y="77"/>
                </a:cxn>
                <a:cxn ang="0">
                  <a:pos x="41" y="76"/>
                </a:cxn>
                <a:cxn ang="0">
                  <a:pos x="37" y="74"/>
                </a:cxn>
                <a:cxn ang="0">
                  <a:pos x="31" y="70"/>
                </a:cxn>
                <a:cxn ang="0">
                  <a:pos x="30" y="68"/>
                </a:cxn>
                <a:cxn ang="0">
                  <a:pos x="27" y="65"/>
                </a:cxn>
                <a:cxn ang="0">
                  <a:pos x="20" y="61"/>
                </a:cxn>
                <a:cxn ang="0">
                  <a:pos x="10" y="57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11" y="35"/>
                </a:cxn>
                <a:cxn ang="0">
                  <a:pos x="20" y="31"/>
                </a:cxn>
                <a:cxn ang="0">
                  <a:pos x="35" y="12"/>
                </a:cxn>
                <a:cxn ang="0">
                  <a:pos x="46" y="0"/>
                </a:cxn>
              </a:cxnLst>
              <a:rect l="0" t="0" r="r" b="b"/>
              <a:pathLst>
                <a:path w="123" h="116">
                  <a:moveTo>
                    <a:pt x="46" y="0"/>
                  </a:moveTo>
                  <a:lnTo>
                    <a:pt x="50" y="0"/>
                  </a:lnTo>
                  <a:lnTo>
                    <a:pt x="51" y="3"/>
                  </a:lnTo>
                  <a:lnTo>
                    <a:pt x="54" y="6"/>
                  </a:lnTo>
                  <a:lnTo>
                    <a:pt x="55" y="8"/>
                  </a:lnTo>
                  <a:lnTo>
                    <a:pt x="58" y="10"/>
                  </a:lnTo>
                  <a:lnTo>
                    <a:pt x="61" y="12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77" y="6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3"/>
                  </a:lnTo>
                  <a:lnTo>
                    <a:pt x="100" y="8"/>
                  </a:lnTo>
                  <a:lnTo>
                    <a:pt x="101" y="12"/>
                  </a:lnTo>
                  <a:lnTo>
                    <a:pt x="102" y="15"/>
                  </a:lnTo>
                  <a:lnTo>
                    <a:pt x="108" y="18"/>
                  </a:lnTo>
                  <a:lnTo>
                    <a:pt x="112" y="19"/>
                  </a:lnTo>
                  <a:lnTo>
                    <a:pt x="115" y="20"/>
                  </a:lnTo>
                  <a:lnTo>
                    <a:pt x="119" y="23"/>
                  </a:lnTo>
                  <a:lnTo>
                    <a:pt x="121" y="26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1" y="33"/>
                  </a:lnTo>
                  <a:lnTo>
                    <a:pt x="119" y="35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17" y="47"/>
                  </a:lnTo>
                  <a:lnTo>
                    <a:pt x="109" y="58"/>
                  </a:lnTo>
                  <a:lnTo>
                    <a:pt x="105" y="62"/>
                  </a:lnTo>
                  <a:lnTo>
                    <a:pt x="102" y="66"/>
                  </a:lnTo>
                  <a:lnTo>
                    <a:pt x="98" y="68"/>
                  </a:lnTo>
                  <a:lnTo>
                    <a:pt x="96" y="69"/>
                  </a:lnTo>
                  <a:lnTo>
                    <a:pt x="92" y="69"/>
                  </a:lnTo>
                  <a:lnTo>
                    <a:pt x="90" y="70"/>
                  </a:lnTo>
                  <a:lnTo>
                    <a:pt x="89" y="70"/>
                  </a:lnTo>
                  <a:lnTo>
                    <a:pt x="89" y="81"/>
                  </a:lnTo>
                  <a:lnTo>
                    <a:pt x="92" y="92"/>
                  </a:lnTo>
                  <a:lnTo>
                    <a:pt x="93" y="101"/>
                  </a:lnTo>
                  <a:lnTo>
                    <a:pt x="93" y="105"/>
                  </a:lnTo>
                  <a:lnTo>
                    <a:pt x="86" y="112"/>
                  </a:lnTo>
                  <a:lnTo>
                    <a:pt x="84" y="113"/>
                  </a:lnTo>
                  <a:lnTo>
                    <a:pt x="82" y="116"/>
                  </a:lnTo>
                  <a:lnTo>
                    <a:pt x="72" y="108"/>
                  </a:lnTo>
                  <a:lnTo>
                    <a:pt x="66" y="105"/>
                  </a:lnTo>
                  <a:lnTo>
                    <a:pt x="58" y="100"/>
                  </a:lnTo>
                  <a:lnTo>
                    <a:pt x="53" y="97"/>
                  </a:lnTo>
                  <a:lnTo>
                    <a:pt x="50" y="95"/>
                  </a:lnTo>
                  <a:lnTo>
                    <a:pt x="50" y="91"/>
                  </a:lnTo>
                  <a:lnTo>
                    <a:pt x="49" y="85"/>
                  </a:lnTo>
                  <a:lnTo>
                    <a:pt x="47" y="81"/>
                  </a:lnTo>
                  <a:lnTo>
                    <a:pt x="47" y="78"/>
                  </a:lnTo>
                  <a:lnTo>
                    <a:pt x="45" y="77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7" y="74"/>
                  </a:lnTo>
                  <a:lnTo>
                    <a:pt x="34" y="73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27" y="65"/>
                  </a:lnTo>
                  <a:lnTo>
                    <a:pt x="25" y="62"/>
                  </a:lnTo>
                  <a:lnTo>
                    <a:pt x="20" y="61"/>
                  </a:lnTo>
                  <a:lnTo>
                    <a:pt x="15" y="58"/>
                  </a:lnTo>
                  <a:lnTo>
                    <a:pt x="10" y="57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6" y="37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20" y="31"/>
                  </a:lnTo>
                  <a:lnTo>
                    <a:pt x="29" y="23"/>
                  </a:lnTo>
                  <a:lnTo>
                    <a:pt x="35" y="12"/>
                  </a:lnTo>
                  <a:lnTo>
                    <a:pt x="42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1404944" y="4260425"/>
              <a:ext cx="187907" cy="22417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62" y="3"/>
                </a:cxn>
                <a:cxn ang="0">
                  <a:pos x="70" y="14"/>
                </a:cxn>
                <a:cxn ang="0">
                  <a:pos x="74" y="21"/>
                </a:cxn>
                <a:cxn ang="0">
                  <a:pos x="79" y="22"/>
                </a:cxn>
                <a:cxn ang="0">
                  <a:pos x="86" y="16"/>
                </a:cxn>
                <a:cxn ang="0">
                  <a:pos x="90" y="11"/>
                </a:cxn>
                <a:cxn ang="0">
                  <a:pos x="98" y="10"/>
                </a:cxn>
                <a:cxn ang="0">
                  <a:pos x="110" y="19"/>
                </a:cxn>
                <a:cxn ang="0">
                  <a:pos x="106" y="37"/>
                </a:cxn>
                <a:cxn ang="0">
                  <a:pos x="99" y="60"/>
                </a:cxn>
                <a:cxn ang="0">
                  <a:pos x="102" y="91"/>
                </a:cxn>
                <a:cxn ang="0">
                  <a:pos x="101" y="107"/>
                </a:cxn>
                <a:cxn ang="0">
                  <a:pos x="90" y="112"/>
                </a:cxn>
                <a:cxn ang="0">
                  <a:pos x="65" y="118"/>
                </a:cxn>
                <a:cxn ang="0">
                  <a:pos x="47" y="130"/>
                </a:cxn>
                <a:cxn ang="0">
                  <a:pos x="31" y="126"/>
                </a:cxn>
                <a:cxn ang="0">
                  <a:pos x="19" y="107"/>
                </a:cxn>
                <a:cxn ang="0">
                  <a:pos x="15" y="104"/>
                </a:cxn>
                <a:cxn ang="0">
                  <a:pos x="7" y="103"/>
                </a:cxn>
                <a:cxn ang="0">
                  <a:pos x="3" y="101"/>
                </a:cxn>
                <a:cxn ang="0">
                  <a:pos x="1" y="97"/>
                </a:cxn>
                <a:cxn ang="0">
                  <a:pos x="4" y="91"/>
                </a:cxn>
                <a:cxn ang="0">
                  <a:pos x="3" y="87"/>
                </a:cxn>
                <a:cxn ang="0">
                  <a:pos x="0" y="78"/>
                </a:cxn>
                <a:cxn ang="0">
                  <a:pos x="5" y="72"/>
                </a:cxn>
                <a:cxn ang="0">
                  <a:pos x="12" y="66"/>
                </a:cxn>
                <a:cxn ang="0">
                  <a:pos x="11" y="53"/>
                </a:cxn>
                <a:cxn ang="0">
                  <a:pos x="8" y="31"/>
                </a:cxn>
                <a:cxn ang="0">
                  <a:pos x="11" y="30"/>
                </a:cxn>
                <a:cxn ang="0">
                  <a:pos x="17" y="29"/>
                </a:cxn>
                <a:cxn ang="0">
                  <a:pos x="24" y="23"/>
                </a:cxn>
                <a:cxn ang="0">
                  <a:pos x="36" y="8"/>
                </a:cxn>
              </a:cxnLst>
              <a:rect l="0" t="0" r="r" b="b"/>
              <a:pathLst>
                <a:path w="114" h="136">
                  <a:moveTo>
                    <a:pt x="39" y="0"/>
                  </a:moveTo>
                  <a:lnTo>
                    <a:pt x="46" y="2"/>
                  </a:lnTo>
                  <a:lnTo>
                    <a:pt x="54" y="2"/>
                  </a:lnTo>
                  <a:lnTo>
                    <a:pt x="62" y="3"/>
                  </a:lnTo>
                  <a:lnTo>
                    <a:pt x="66" y="6"/>
                  </a:lnTo>
                  <a:lnTo>
                    <a:pt x="70" y="14"/>
                  </a:lnTo>
                  <a:lnTo>
                    <a:pt x="71" y="18"/>
                  </a:lnTo>
                  <a:lnTo>
                    <a:pt x="74" y="21"/>
                  </a:lnTo>
                  <a:lnTo>
                    <a:pt x="77" y="22"/>
                  </a:lnTo>
                  <a:lnTo>
                    <a:pt x="79" y="22"/>
                  </a:lnTo>
                  <a:lnTo>
                    <a:pt x="85" y="19"/>
                  </a:lnTo>
                  <a:lnTo>
                    <a:pt x="86" y="16"/>
                  </a:lnTo>
                  <a:lnTo>
                    <a:pt x="89" y="14"/>
                  </a:lnTo>
                  <a:lnTo>
                    <a:pt x="90" y="11"/>
                  </a:lnTo>
                  <a:lnTo>
                    <a:pt x="95" y="8"/>
                  </a:lnTo>
                  <a:lnTo>
                    <a:pt x="98" y="10"/>
                  </a:lnTo>
                  <a:lnTo>
                    <a:pt x="102" y="14"/>
                  </a:lnTo>
                  <a:lnTo>
                    <a:pt x="110" y="19"/>
                  </a:lnTo>
                  <a:lnTo>
                    <a:pt x="114" y="23"/>
                  </a:lnTo>
                  <a:lnTo>
                    <a:pt x="106" y="37"/>
                  </a:lnTo>
                  <a:lnTo>
                    <a:pt x="102" y="49"/>
                  </a:lnTo>
                  <a:lnTo>
                    <a:pt x="99" y="60"/>
                  </a:lnTo>
                  <a:lnTo>
                    <a:pt x="99" y="69"/>
                  </a:lnTo>
                  <a:lnTo>
                    <a:pt x="102" y="91"/>
                  </a:lnTo>
                  <a:lnTo>
                    <a:pt x="102" y="100"/>
                  </a:lnTo>
                  <a:lnTo>
                    <a:pt x="101" y="107"/>
                  </a:lnTo>
                  <a:lnTo>
                    <a:pt x="97" y="111"/>
                  </a:lnTo>
                  <a:lnTo>
                    <a:pt x="90" y="112"/>
                  </a:lnTo>
                  <a:lnTo>
                    <a:pt x="71" y="115"/>
                  </a:lnTo>
                  <a:lnTo>
                    <a:pt x="65" y="118"/>
                  </a:lnTo>
                  <a:lnTo>
                    <a:pt x="58" y="122"/>
                  </a:lnTo>
                  <a:lnTo>
                    <a:pt x="47" y="130"/>
                  </a:lnTo>
                  <a:lnTo>
                    <a:pt x="38" y="136"/>
                  </a:lnTo>
                  <a:lnTo>
                    <a:pt x="31" y="126"/>
                  </a:lnTo>
                  <a:lnTo>
                    <a:pt x="24" y="116"/>
                  </a:lnTo>
                  <a:lnTo>
                    <a:pt x="19" y="107"/>
                  </a:lnTo>
                  <a:lnTo>
                    <a:pt x="17" y="105"/>
                  </a:lnTo>
                  <a:lnTo>
                    <a:pt x="15" y="104"/>
                  </a:lnTo>
                  <a:lnTo>
                    <a:pt x="13" y="103"/>
                  </a:lnTo>
                  <a:lnTo>
                    <a:pt x="7" y="103"/>
                  </a:lnTo>
                  <a:lnTo>
                    <a:pt x="4" y="101"/>
                  </a:lnTo>
                  <a:lnTo>
                    <a:pt x="3" y="101"/>
                  </a:lnTo>
                  <a:lnTo>
                    <a:pt x="0" y="99"/>
                  </a:lnTo>
                  <a:lnTo>
                    <a:pt x="1" y="97"/>
                  </a:lnTo>
                  <a:lnTo>
                    <a:pt x="3" y="95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3" y="87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1" y="53"/>
                  </a:lnTo>
                  <a:lnTo>
                    <a:pt x="8" y="42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21" y="27"/>
                  </a:lnTo>
                  <a:lnTo>
                    <a:pt x="24" y="23"/>
                  </a:lnTo>
                  <a:lnTo>
                    <a:pt x="28" y="19"/>
                  </a:lnTo>
                  <a:lnTo>
                    <a:pt x="36" y="8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1406592" y="3849997"/>
              <a:ext cx="232411" cy="28186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4"/>
                </a:cxn>
                <a:cxn ang="0">
                  <a:pos x="57" y="8"/>
                </a:cxn>
                <a:cxn ang="0">
                  <a:pos x="66" y="15"/>
                </a:cxn>
                <a:cxn ang="0">
                  <a:pos x="84" y="27"/>
                </a:cxn>
                <a:cxn ang="0">
                  <a:pos x="111" y="30"/>
                </a:cxn>
                <a:cxn ang="0">
                  <a:pos x="141" y="40"/>
                </a:cxn>
                <a:cxn ang="0">
                  <a:pos x="140" y="42"/>
                </a:cxn>
                <a:cxn ang="0">
                  <a:pos x="135" y="49"/>
                </a:cxn>
                <a:cxn ang="0">
                  <a:pos x="121" y="67"/>
                </a:cxn>
                <a:cxn ang="0">
                  <a:pos x="109" y="85"/>
                </a:cxn>
                <a:cxn ang="0">
                  <a:pos x="107" y="96"/>
                </a:cxn>
                <a:cxn ang="0">
                  <a:pos x="117" y="115"/>
                </a:cxn>
                <a:cxn ang="0">
                  <a:pos x="121" y="121"/>
                </a:cxn>
                <a:cxn ang="0">
                  <a:pos x="125" y="124"/>
                </a:cxn>
                <a:cxn ang="0">
                  <a:pos x="128" y="128"/>
                </a:cxn>
                <a:cxn ang="0">
                  <a:pos x="132" y="139"/>
                </a:cxn>
                <a:cxn ang="0">
                  <a:pos x="121" y="155"/>
                </a:cxn>
                <a:cxn ang="0">
                  <a:pos x="120" y="159"/>
                </a:cxn>
                <a:cxn ang="0">
                  <a:pos x="109" y="158"/>
                </a:cxn>
                <a:cxn ang="0">
                  <a:pos x="100" y="156"/>
                </a:cxn>
                <a:cxn ang="0">
                  <a:pos x="85" y="160"/>
                </a:cxn>
                <a:cxn ang="0">
                  <a:pos x="72" y="167"/>
                </a:cxn>
                <a:cxn ang="0">
                  <a:pos x="62" y="168"/>
                </a:cxn>
                <a:cxn ang="0">
                  <a:pos x="59" y="167"/>
                </a:cxn>
                <a:cxn ang="0">
                  <a:pos x="53" y="162"/>
                </a:cxn>
                <a:cxn ang="0">
                  <a:pos x="42" y="171"/>
                </a:cxn>
                <a:cxn ang="0">
                  <a:pos x="38" y="163"/>
                </a:cxn>
                <a:cxn ang="0">
                  <a:pos x="45" y="150"/>
                </a:cxn>
                <a:cxn ang="0">
                  <a:pos x="38" y="135"/>
                </a:cxn>
                <a:cxn ang="0">
                  <a:pos x="29" y="109"/>
                </a:cxn>
                <a:cxn ang="0">
                  <a:pos x="33" y="93"/>
                </a:cxn>
                <a:cxn ang="0">
                  <a:pos x="34" y="84"/>
                </a:cxn>
                <a:cxn ang="0">
                  <a:pos x="27" y="74"/>
                </a:cxn>
                <a:cxn ang="0">
                  <a:pos x="20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7" y="57"/>
                </a:cxn>
                <a:cxn ang="0">
                  <a:pos x="3" y="49"/>
                </a:cxn>
                <a:cxn ang="0">
                  <a:pos x="4" y="40"/>
                </a:cxn>
                <a:cxn ang="0">
                  <a:pos x="10" y="31"/>
                </a:cxn>
                <a:cxn ang="0">
                  <a:pos x="15" y="23"/>
                </a:cxn>
                <a:cxn ang="0">
                  <a:pos x="23" y="8"/>
                </a:cxn>
                <a:cxn ang="0">
                  <a:pos x="37" y="5"/>
                </a:cxn>
                <a:cxn ang="0">
                  <a:pos x="50" y="0"/>
                </a:cxn>
              </a:cxnLst>
              <a:rect l="0" t="0" r="r" b="b"/>
              <a:pathLst>
                <a:path w="141" h="171">
                  <a:moveTo>
                    <a:pt x="50" y="0"/>
                  </a:moveTo>
                  <a:lnTo>
                    <a:pt x="53" y="0"/>
                  </a:lnTo>
                  <a:lnTo>
                    <a:pt x="54" y="1"/>
                  </a:lnTo>
                  <a:lnTo>
                    <a:pt x="54" y="4"/>
                  </a:lnTo>
                  <a:lnTo>
                    <a:pt x="55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6" y="15"/>
                  </a:lnTo>
                  <a:lnTo>
                    <a:pt x="73" y="20"/>
                  </a:lnTo>
                  <a:lnTo>
                    <a:pt x="84" y="27"/>
                  </a:lnTo>
                  <a:lnTo>
                    <a:pt x="97" y="30"/>
                  </a:lnTo>
                  <a:lnTo>
                    <a:pt x="111" y="30"/>
                  </a:lnTo>
                  <a:lnTo>
                    <a:pt x="123" y="32"/>
                  </a:lnTo>
                  <a:lnTo>
                    <a:pt x="141" y="40"/>
                  </a:lnTo>
                  <a:lnTo>
                    <a:pt x="141" y="42"/>
                  </a:lnTo>
                  <a:lnTo>
                    <a:pt x="140" y="42"/>
                  </a:lnTo>
                  <a:lnTo>
                    <a:pt x="139" y="43"/>
                  </a:lnTo>
                  <a:lnTo>
                    <a:pt x="135" y="49"/>
                  </a:lnTo>
                  <a:lnTo>
                    <a:pt x="128" y="57"/>
                  </a:lnTo>
                  <a:lnTo>
                    <a:pt x="121" y="67"/>
                  </a:lnTo>
                  <a:lnTo>
                    <a:pt x="115" y="77"/>
                  </a:lnTo>
                  <a:lnTo>
                    <a:pt x="109" y="85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12" y="104"/>
                  </a:lnTo>
                  <a:lnTo>
                    <a:pt x="117" y="115"/>
                  </a:lnTo>
                  <a:lnTo>
                    <a:pt x="120" y="119"/>
                  </a:lnTo>
                  <a:lnTo>
                    <a:pt x="121" y="121"/>
                  </a:lnTo>
                  <a:lnTo>
                    <a:pt x="123" y="123"/>
                  </a:lnTo>
                  <a:lnTo>
                    <a:pt x="125" y="124"/>
                  </a:lnTo>
                  <a:lnTo>
                    <a:pt x="127" y="125"/>
                  </a:lnTo>
                  <a:lnTo>
                    <a:pt x="128" y="128"/>
                  </a:lnTo>
                  <a:lnTo>
                    <a:pt x="131" y="132"/>
                  </a:lnTo>
                  <a:lnTo>
                    <a:pt x="132" y="139"/>
                  </a:lnTo>
                  <a:lnTo>
                    <a:pt x="129" y="144"/>
                  </a:lnTo>
                  <a:lnTo>
                    <a:pt x="121" y="155"/>
                  </a:lnTo>
                  <a:lnTo>
                    <a:pt x="120" y="158"/>
                  </a:lnTo>
                  <a:lnTo>
                    <a:pt x="120" y="159"/>
                  </a:lnTo>
                  <a:lnTo>
                    <a:pt x="115" y="158"/>
                  </a:lnTo>
                  <a:lnTo>
                    <a:pt x="109" y="158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92" y="158"/>
                  </a:lnTo>
                  <a:lnTo>
                    <a:pt x="85" y="160"/>
                  </a:lnTo>
                  <a:lnTo>
                    <a:pt x="78" y="164"/>
                  </a:lnTo>
                  <a:lnTo>
                    <a:pt x="72" y="167"/>
                  </a:lnTo>
                  <a:lnTo>
                    <a:pt x="68" y="168"/>
                  </a:lnTo>
                  <a:lnTo>
                    <a:pt x="62" y="168"/>
                  </a:lnTo>
                  <a:lnTo>
                    <a:pt x="61" y="167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2"/>
                  </a:lnTo>
                  <a:lnTo>
                    <a:pt x="45" y="170"/>
                  </a:lnTo>
                  <a:lnTo>
                    <a:pt x="42" y="171"/>
                  </a:lnTo>
                  <a:lnTo>
                    <a:pt x="35" y="171"/>
                  </a:lnTo>
                  <a:lnTo>
                    <a:pt x="38" y="163"/>
                  </a:lnTo>
                  <a:lnTo>
                    <a:pt x="42" y="156"/>
                  </a:lnTo>
                  <a:lnTo>
                    <a:pt x="45" y="150"/>
                  </a:lnTo>
                  <a:lnTo>
                    <a:pt x="43" y="143"/>
                  </a:lnTo>
                  <a:lnTo>
                    <a:pt x="38" y="135"/>
                  </a:lnTo>
                  <a:lnTo>
                    <a:pt x="30" y="119"/>
                  </a:lnTo>
                  <a:lnTo>
                    <a:pt x="29" y="109"/>
                  </a:lnTo>
                  <a:lnTo>
                    <a:pt x="30" y="101"/>
                  </a:lnTo>
                  <a:lnTo>
                    <a:pt x="33" y="93"/>
                  </a:lnTo>
                  <a:lnTo>
                    <a:pt x="34" y="88"/>
                  </a:lnTo>
                  <a:lnTo>
                    <a:pt x="34" y="84"/>
                  </a:lnTo>
                  <a:lnTo>
                    <a:pt x="33" y="80"/>
                  </a:lnTo>
                  <a:lnTo>
                    <a:pt x="27" y="74"/>
                  </a:lnTo>
                  <a:lnTo>
                    <a:pt x="25" y="74"/>
                  </a:lnTo>
                  <a:lnTo>
                    <a:pt x="20" y="73"/>
                  </a:lnTo>
                  <a:lnTo>
                    <a:pt x="18" y="71"/>
                  </a:lnTo>
                  <a:lnTo>
                    <a:pt x="14" y="70"/>
                  </a:lnTo>
                  <a:lnTo>
                    <a:pt x="11" y="67"/>
                  </a:lnTo>
                  <a:lnTo>
                    <a:pt x="8" y="62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4" y="54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4" y="40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15" y="23"/>
                  </a:lnTo>
                  <a:lnTo>
                    <a:pt x="18" y="19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37" y="5"/>
                  </a:lnTo>
                  <a:lnTo>
                    <a:pt x="45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1431317" y="4107133"/>
              <a:ext cx="252191" cy="20439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00" y="2"/>
                </a:cxn>
                <a:cxn ang="0">
                  <a:pos x="105" y="4"/>
                </a:cxn>
                <a:cxn ang="0">
                  <a:pos x="108" y="8"/>
                </a:cxn>
                <a:cxn ang="0">
                  <a:pos x="112" y="11"/>
                </a:cxn>
                <a:cxn ang="0">
                  <a:pos x="113" y="17"/>
                </a:cxn>
                <a:cxn ang="0">
                  <a:pos x="124" y="30"/>
                </a:cxn>
                <a:cxn ang="0">
                  <a:pos x="148" y="48"/>
                </a:cxn>
                <a:cxn ang="0">
                  <a:pos x="140" y="56"/>
                </a:cxn>
                <a:cxn ang="0">
                  <a:pos x="139" y="64"/>
                </a:cxn>
                <a:cxn ang="0">
                  <a:pos x="145" y="68"/>
                </a:cxn>
                <a:cxn ang="0">
                  <a:pos x="149" y="69"/>
                </a:cxn>
                <a:cxn ang="0">
                  <a:pos x="153" y="72"/>
                </a:cxn>
                <a:cxn ang="0">
                  <a:pos x="145" y="84"/>
                </a:cxn>
                <a:cxn ang="0">
                  <a:pos x="140" y="92"/>
                </a:cxn>
                <a:cxn ang="0">
                  <a:pos x="135" y="99"/>
                </a:cxn>
                <a:cxn ang="0">
                  <a:pos x="126" y="100"/>
                </a:cxn>
                <a:cxn ang="0">
                  <a:pos x="125" y="103"/>
                </a:cxn>
                <a:cxn ang="0">
                  <a:pos x="126" y="108"/>
                </a:cxn>
                <a:cxn ang="0">
                  <a:pos x="118" y="109"/>
                </a:cxn>
                <a:cxn ang="0">
                  <a:pos x="110" y="108"/>
                </a:cxn>
                <a:cxn ang="0">
                  <a:pos x="109" y="116"/>
                </a:cxn>
                <a:cxn ang="0">
                  <a:pos x="97" y="115"/>
                </a:cxn>
                <a:cxn ang="0">
                  <a:pos x="90" y="109"/>
                </a:cxn>
                <a:cxn ang="0">
                  <a:pos x="82" y="103"/>
                </a:cxn>
                <a:cxn ang="0">
                  <a:pos x="74" y="104"/>
                </a:cxn>
                <a:cxn ang="0">
                  <a:pos x="70" y="109"/>
                </a:cxn>
                <a:cxn ang="0">
                  <a:pos x="63" y="115"/>
                </a:cxn>
                <a:cxn ang="0">
                  <a:pos x="58" y="114"/>
                </a:cxn>
                <a:cxn ang="0">
                  <a:pos x="54" y="107"/>
                </a:cxn>
                <a:cxn ang="0">
                  <a:pos x="46" y="96"/>
                </a:cxn>
                <a:cxn ang="0">
                  <a:pos x="31" y="95"/>
                </a:cxn>
                <a:cxn ang="0">
                  <a:pos x="22" y="92"/>
                </a:cxn>
                <a:cxn ang="0">
                  <a:pos x="24" y="87"/>
                </a:cxn>
                <a:cxn ang="0">
                  <a:pos x="26" y="83"/>
                </a:cxn>
                <a:cxn ang="0">
                  <a:pos x="22" y="77"/>
                </a:cxn>
                <a:cxn ang="0">
                  <a:pos x="15" y="73"/>
                </a:cxn>
                <a:cxn ang="0">
                  <a:pos x="5" y="69"/>
                </a:cxn>
                <a:cxn ang="0">
                  <a:pos x="3" y="61"/>
                </a:cxn>
                <a:cxn ang="0">
                  <a:pos x="14" y="31"/>
                </a:cxn>
                <a:cxn ang="0">
                  <a:pos x="19" y="15"/>
                </a:cxn>
                <a:cxn ang="0">
                  <a:pos x="30" y="14"/>
                </a:cxn>
                <a:cxn ang="0">
                  <a:pos x="40" y="7"/>
                </a:cxn>
                <a:cxn ang="0">
                  <a:pos x="46" y="11"/>
                </a:cxn>
                <a:cxn ang="0">
                  <a:pos x="53" y="12"/>
                </a:cxn>
                <a:cxn ang="0">
                  <a:pos x="63" y="8"/>
                </a:cxn>
                <a:cxn ang="0">
                  <a:pos x="77" y="2"/>
                </a:cxn>
              </a:cxnLst>
              <a:rect l="0" t="0" r="r" b="b"/>
              <a:pathLst>
                <a:path w="153" h="124">
                  <a:moveTo>
                    <a:pt x="85" y="0"/>
                  </a:moveTo>
                  <a:lnTo>
                    <a:pt x="89" y="0"/>
                  </a:lnTo>
                  <a:lnTo>
                    <a:pt x="94" y="2"/>
                  </a:lnTo>
                  <a:lnTo>
                    <a:pt x="100" y="2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8" y="8"/>
                  </a:lnTo>
                  <a:lnTo>
                    <a:pt x="110" y="10"/>
                  </a:lnTo>
                  <a:lnTo>
                    <a:pt x="112" y="11"/>
                  </a:lnTo>
                  <a:lnTo>
                    <a:pt x="113" y="14"/>
                  </a:lnTo>
                  <a:lnTo>
                    <a:pt x="113" y="17"/>
                  </a:lnTo>
                  <a:lnTo>
                    <a:pt x="116" y="22"/>
                  </a:lnTo>
                  <a:lnTo>
                    <a:pt x="124" y="30"/>
                  </a:lnTo>
                  <a:lnTo>
                    <a:pt x="136" y="39"/>
                  </a:lnTo>
                  <a:lnTo>
                    <a:pt x="148" y="48"/>
                  </a:lnTo>
                  <a:lnTo>
                    <a:pt x="143" y="52"/>
                  </a:lnTo>
                  <a:lnTo>
                    <a:pt x="140" y="56"/>
                  </a:lnTo>
                  <a:lnTo>
                    <a:pt x="139" y="58"/>
                  </a:lnTo>
                  <a:lnTo>
                    <a:pt x="139" y="64"/>
                  </a:lnTo>
                  <a:lnTo>
                    <a:pt x="140" y="65"/>
                  </a:lnTo>
                  <a:lnTo>
                    <a:pt x="145" y="68"/>
                  </a:lnTo>
                  <a:lnTo>
                    <a:pt x="147" y="68"/>
                  </a:lnTo>
                  <a:lnTo>
                    <a:pt x="149" y="69"/>
                  </a:lnTo>
                  <a:lnTo>
                    <a:pt x="152" y="72"/>
                  </a:lnTo>
                  <a:lnTo>
                    <a:pt x="153" y="72"/>
                  </a:lnTo>
                  <a:lnTo>
                    <a:pt x="149" y="77"/>
                  </a:lnTo>
                  <a:lnTo>
                    <a:pt x="145" y="84"/>
                  </a:lnTo>
                  <a:lnTo>
                    <a:pt x="143" y="89"/>
                  </a:lnTo>
                  <a:lnTo>
                    <a:pt x="140" y="92"/>
                  </a:lnTo>
                  <a:lnTo>
                    <a:pt x="137" y="96"/>
                  </a:lnTo>
                  <a:lnTo>
                    <a:pt x="135" y="99"/>
                  </a:lnTo>
                  <a:lnTo>
                    <a:pt x="132" y="100"/>
                  </a:lnTo>
                  <a:lnTo>
                    <a:pt x="126" y="100"/>
                  </a:lnTo>
                  <a:lnTo>
                    <a:pt x="125" y="99"/>
                  </a:lnTo>
                  <a:lnTo>
                    <a:pt x="125" y="103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25" y="109"/>
                  </a:lnTo>
                  <a:lnTo>
                    <a:pt x="118" y="109"/>
                  </a:lnTo>
                  <a:lnTo>
                    <a:pt x="116" y="108"/>
                  </a:lnTo>
                  <a:lnTo>
                    <a:pt x="110" y="108"/>
                  </a:lnTo>
                  <a:lnTo>
                    <a:pt x="109" y="109"/>
                  </a:lnTo>
                  <a:lnTo>
                    <a:pt x="109" y="116"/>
                  </a:lnTo>
                  <a:lnTo>
                    <a:pt x="106" y="124"/>
                  </a:lnTo>
                  <a:lnTo>
                    <a:pt x="97" y="115"/>
                  </a:lnTo>
                  <a:lnTo>
                    <a:pt x="93" y="112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2" y="103"/>
                  </a:lnTo>
                  <a:lnTo>
                    <a:pt x="79" y="101"/>
                  </a:lnTo>
                  <a:lnTo>
                    <a:pt x="74" y="104"/>
                  </a:lnTo>
                  <a:lnTo>
                    <a:pt x="73" y="107"/>
                  </a:lnTo>
                  <a:lnTo>
                    <a:pt x="70" y="109"/>
                  </a:lnTo>
                  <a:lnTo>
                    <a:pt x="69" y="112"/>
                  </a:lnTo>
                  <a:lnTo>
                    <a:pt x="63" y="115"/>
                  </a:lnTo>
                  <a:lnTo>
                    <a:pt x="61" y="115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4" y="107"/>
                  </a:lnTo>
                  <a:lnTo>
                    <a:pt x="50" y="99"/>
                  </a:lnTo>
                  <a:lnTo>
                    <a:pt x="46" y="96"/>
                  </a:lnTo>
                  <a:lnTo>
                    <a:pt x="39" y="95"/>
                  </a:lnTo>
                  <a:lnTo>
                    <a:pt x="31" y="95"/>
                  </a:lnTo>
                  <a:lnTo>
                    <a:pt x="24" y="93"/>
                  </a:lnTo>
                  <a:lnTo>
                    <a:pt x="22" y="92"/>
                  </a:lnTo>
                  <a:lnTo>
                    <a:pt x="22" y="89"/>
                  </a:lnTo>
                  <a:lnTo>
                    <a:pt x="24" y="87"/>
                  </a:lnTo>
                  <a:lnTo>
                    <a:pt x="26" y="84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2" y="77"/>
                  </a:lnTo>
                  <a:lnTo>
                    <a:pt x="18" y="74"/>
                  </a:lnTo>
                  <a:lnTo>
                    <a:pt x="15" y="73"/>
                  </a:lnTo>
                  <a:lnTo>
                    <a:pt x="11" y="72"/>
                  </a:lnTo>
                  <a:lnTo>
                    <a:pt x="5" y="69"/>
                  </a:lnTo>
                  <a:lnTo>
                    <a:pt x="3" y="64"/>
                  </a:lnTo>
                  <a:lnTo>
                    <a:pt x="3" y="61"/>
                  </a:lnTo>
                  <a:lnTo>
                    <a:pt x="0" y="56"/>
                  </a:lnTo>
                  <a:lnTo>
                    <a:pt x="14" y="31"/>
                  </a:lnTo>
                  <a:lnTo>
                    <a:pt x="18" y="22"/>
                  </a:lnTo>
                  <a:lnTo>
                    <a:pt x="19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53" y="12"/>
                  </a:lnTo>
                  <a:lnTo>
                    <a:pt x="57" y="11"/>
                  </a:lnTo>
                  <a:lnTo>
                    <a:pt x="63" y="8"/>
                  </a:lnTo>
                  <a:lnTo>
                    <a:pt x="70" y="4"/>
                  </a:lnTo>
                  <a:lnTo>
                    <a:pt x="77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1146159" y="3713186"/>
              <a:ext cx="298343" cy="23900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0" y="1"/>
                </a:cxn>
                <a:cxn ang="0">
                  <a:pos x="80" y="9"/>
                </a:cxn>
                <a:cxn ang="0">
                  <a:pos x="91" y="24"/>
                </a:cxn>
                <a:cxn ang="0">
                  <a:pos x="102" y="43"/>
                </a:cxn>
                <a:cxn ang="0">
                  <a:pos x="122" y="59"/>
                </a:cxn>
                <a:cxn ang="0">
                  <a:pos x="150" y="60"/>
                </a:cxn>
                <a:cxn ang="0">
                  <a:pos x="157" y="71"/>
                </a:cxn>
                <a:cxn ang="0">
                  <a:pos x="160" y="78"/>
                </a:cxn>
                <a:cxn ang="0">
                  <a:pos x="168" y="83"/>
                </a:cxn>
                <a:cxn ang="0">
                  <a:pos x="181" y="91"/>
                </a:cxn>
                <a:cxn ang="0">
                  <a:pos x="173" y="106"/>
                </a:cxn>
                <a:cxn ang="0">
                  <a:pos x="168" y="114"/>
                </a:cxn>
                <a:cxn ang="0">
                  <a:pos x="161" y="123"/>
                </a:cxn>
                <a:cxn ang="0">
                  <a:pos x="152" y="132"/>
                </a:cxn>
                <a:cxn ang="0">
                  <a:pos x="134" y="138"/>
                </a:cxn>
                <a:cxn ang="0">
                  <a:pos x="115" y="140"/>
                </a:cxn>
                <a:cxn ang="0">
                  <a:pos x="101" y="136"/>
                </a:cxn>
                <a:cxn ang="0">
                  <a:pos x="91" y="138"/>
                </a:cxn>
                <a:cxn ang="0">
                  <a:pos x="88" y="137"/>
                </a:cxn>
                <a:cxn ang="0">
                  <a:pos x="87" y="132"/>
                </a:cxn>
                <a:cxn ang="0">
                  <a:pos x="84" y="123"/>
                </a:cxn>
                <a:cxn ang="0">
                  <a:pos x="78" y="121"/>
                </a:cxn>
                <a:cxn ang="0">
                  <a:pos x="66" y="129"/>
                </a:cxn>
                <a:cxn ang="0">
                  <a:pos x="53" y="134"/>
                </a:cxn>
                <a:cxn ang="0">
                  <a:pos x="43" y="136"/>
                </a:cxn>
                <a:cxn ang="0">
                  <a:pos x="31" y="144"/>
                </a:cxn>
                <a:cxn ang="0">
                  <a:pos x="13" y="145"/>
                </a:cxn>
                <a:cxn ang="0">
                  <a:pos x="4" y="144"/>
                </a:cxn>
                <a:cxn ang="0">
                  <a:pos x="2" y="134"/>
                </a:cxn>
                <a:cxn ang="0">
                  <a:pos x="4" y="130"/>
                </a:cxn>
                <a:cxn ang="0">
                  <a:pos x="8" y="125"/>
                </a:cxn>
                <a:cxn ang="0">
                  <a:pos x="13" y="122"/>
                </a:cxn>
                <a:cxn ang="0">
                  <a:pos x="10" y="113"/>
                </a:cxn>
                <a:cxn ang="0">
                  <a:pos x="0" y="101"/>
                </a:cxn>
                <a:cxn ang="0">
                  <a:pos x="10" y="87"/>
                </a:cxn>
                <a:cxn ang="0">
                  <a:pos x="4" y="76"/>
                </a:cxn>
                <a:cxn ang="0">
                  <a:pos x="5" y="66"/>
                </a:cxn>
                <a:cxn ang="0">
                  <a:pos x="20" y="39"/>
                </a:cxn>
                <a:cxn ang="0">
                  <a:pos x="23" y="29"/>
                </a:cxn>
                <a:cxn ang="0">
                  <a:pos x="27" y="28"/>
                </a:cxn>
                <a:cxn ang="0">
                  <a:pos x="35" y="26"/>
                </a:cxn>
                <a:cxn ang="0">
                  <a:pos x="40" y="25"/>
                </a:cxn>
                <a:cxn ang="0">
                  <a:pos x="41" y="20"/>
                </a:cxn>
                <a:cxn ang="0">
                  <a:pos x="40" y="14"/>
                </a:cxn>
                <a:cxn ang="0">
                  <a:pos x="45" y="8"/>
                </a:cxn>
                <a:cxn ang="0">
                  <a:pos x="55" y="2"/>
                </a:cxn>
              </a:cxnLst>
              <a:rect l="0" t="0" r="r" b="b"/>
              <a:pathLst>
                <a:path w="181" h="145">
                  <a:moveTo>
                    <a:pt x="57" y="0"/>
                  </a:moveTo>
                  <a:lnTo>
                    <a:pt x="66" y="0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80" y="9"/>
                  </a:lnTo>
                  <a:lnTo>
                    <a:pt x="87" y="17"/>
                  </a:lnTo>
                  <a:lnTo>
                    <a:pt x="91" y="24"/>
                  </a:lnTo>
                  <a:lnTo>
                    <a:pt x="95" y="33"/>
                  </a:lnTo>
                  <a:lnTo>
                    <a:pt x="102" y="43"/>
                  </a:lnTo>
                  <a:lnTo>
                    <a:pt x="113" y="53"/>
                  </a:lnTo>
                  <a:lnTo>
                    <a:pt x="122" y="59"/>
                  </a:lnTo>
                  <a:lnTo>
                    <a:pt x="146" y="59"/>
                  </a:lnTo>
                  <a:lnTo>
                    <a:pt x="150" y="60"/>
                  </a:lnTo>
                  <a:lnTo>
                    <a:pt x="153" y="63"/>
                  </a:lnTo>
                  <a:lnTo>
                    <a:pt x="157" y="71"/>
                  </a:lnTo>
                  <a:lnTo>
                    <a:pt x="158" y="75"/>
                  </a:lnTo>
                  <a:lnTo>
                    <a:pt x="160" y="78"/>
                  </a:lnTo>
                  <a:lnTo>
                    <a:pt x="161" y="79"/>
                  </a:lnTo>
                  <a:lnTo>
                    <a:pt x="168" y="83"/>
                  </a:lnTo>
                  <a:lnTo>
                    <a:pt x="178" y="91"/>
                  </a:lnTo>
                  <a:lnTo>
                    <a:pt x="181" y="91"/>
                  </a:lnTo>
                  <a:lnTo>
                    <a:pt x="176" y="102"/>
                  </a:lnTo>
                  <a:lnTo>
                    <a:pt x="173" y="106"/>
                  </a:lnTo>
                  <a:lnTo>
                    <a:pt x="170" y="111"/>
                  </a:lnTo>
                  <a:lnTo>
                    <a:pt x="168" y="114"/>
                  </a:lnTo>
                  <a:lnTo>
                    <a:pt x="165" y="118"/>
                  </a:lnTo>
                  <a:lnTo>
                    <a:pt x="161" y="123"/>
                  </a:lnTo>
                  <a:lnTo>
                    <a:pt x="157" y="128"/>
                  </a:lnTo>
                  <a:lnTo>
                    <a:pt x="152" y="132"/>
                  </a:lnTo>
                  <a:lnTo>
                    <a:pt x="144" y="136"/>
                  </a:lnTo>
                  <a:lnTo>
                    <a:pt x="134" y="138"/>
                  </a:lnTo>
                  <a:lnTo>
                    <a:pt x="123" y="140"/>
                  </a:lnTo>
                  <a:lnTo>
                    <a:pt x="115" y="140"/>
                  </a:lnTo>
                  <a:lnTo>
                    <a:pt x="107" y="137"/>
                  </a:lnTo>
                  <a:lnTo>
                    <a:pt x="101" y="136"/>
                  </a:lnTo>
                  <a:lnTo>
                    <a:pt x="94" y="137"/>
                  </a:lnTo>
                  <a:lnTo>
                    <a:pt x="91" y="138"/>
                  </a:lnTo>
                  <a:lnTo>
                    <a:pt x="90" y="138"/>
                  </a:lnTo>
                  <a:lnTo>
                    <a:pt x="88" y="137"/>
                  </a:lnTo>
                  <a:lnTo>
                    <a:pt x="88" y="134"/>
                  </a:lnTo>
                  <a:lnTo>
                    <a:pt x="87" y="132"/>
                  </a:lnTo>
                  <a:lnTo>
                    <a:pt x="87" y="129"/>
                  </a:lnTo>
                  <a:lnTo>
                    <a:pt x="84" y="123"/>
                  </a:lnTo>
                  <a:lnTo>
                    <a:pt x="83" y="122"/>
                  </a:lnTo>
                  <a:lnTo>
                    <a:pt x="78" y="121"/>
                  </a:lnTo>
                  <a:lnTo>
                    <a:pt x="71" y="123"/>
                  </a:lnTo>
                  <a:lnTo>
                    <a:pt x="66" y="129"/>
                  </a:lnTo>
                  <a:lnTo>
                    <a:pt x="59" y="133"/>
                  </a:lnTo>
                  <a:lnTo>
                    <a:pt x="53" y="134"/>
                  </a:lnTo>
                  <a:lnTo>
                    <a:pt x="48" y="134"/>
                  </a:lnTo>
                  <a:lnTo>
                    <a:pt x="43" y="136"/>
                  </a:lnTo>
                  <a:lnTo>
                    <a:pt x="37" y="140"/>
                  </a:lnTo>
                  <a:lnTo>
                    <a:pt x="31" y="144"/>
                  </a:lnTo>
                  <a:lnTo>
                    <a:pt x="21" y="145"/>
                  </a:lnTo>
                  <a:lnTo>
                    <a:pt x="13" y="145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4" y="137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4" y="130"/>
                  </a:lnTo>
                  <a:lnTo>
                    <a:pt x="5" y="128"/>
                  </a:lnTo>
                  <a:lnTo>
                    <a:pt x="8" y="125"/>
                  </a:lnTo>
                  <a:lnTo>
                    <a:pt x="10" y="125"/>
                  </a:lnTo>
                  <a:lnTo>
                    <a:pt x="13" y="122"/>
                  </a:lnTo>
                  <a:lnTo>
                    <a:pt x="13" y="118"/>
                  </a:lnTo>
                  <a:lnTo>
                    <a:pt x="10" y="113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12" y="88"/>
                  </a:lnTo>
                  <a:lnTo>
                    <a:pt x="10" y="87"/>
                  </a:lnTo>
                  <a:lnTo>
                    <a:pt x="8" y="82"/>
                  </a:lnTo>
                  <a:lnTo>
                    <a:pt x="4" y="76"/>
                  </a:lnTo>
                  <a:lnTo>
                    <a:pt x="2" y="71"/>
                  </a:lnTo>
                  <a:lnTo>
                    <a:pt x="5" y="66"/>
                  </a:lnTo>
                  <a:lnTo>
                    <a:pt x="14" y="55"/>
                  </a:lnTo>
                  <a:lnTo>
                    <a:pt x="20" y="39"/>
                  </a:lnTo>
                  <a:lnTo>
                    <a:pt x="20" y="35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1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5" y="8"/>
                  </a:lnTo>
                  <a:lnTo>
                    <a:pt x="51" y="5"/>
                  </a:lnTo>
                  <a:lnTo>
                    <a:pt x="55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1269783" y="3619234"/>
              <a:ext cx="456581" cy="296696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74" y="21"/>
                </a:cxn>
                <a:cxn ang="0">
                  <a:pos x="91" y="24"/>
                </a:cxn>
                <a:cxn ang="0">
                  <a:pos x="116" y="32"/>
                </a:cxn>
                <a:cxn ang="0">
                  <a:pos x="136" y="36"/>
                </a:cxn>
                <a:cxn ang="0">
                  <a:pos x="160" y="27"/>
                </a:cxn>
                <a:cxn ang="0">
                  <a:pos x="161" y="23"/>
                </a:cxn>
                <a:cxn ang="0">
                  <a:pos x="175" y="34"/>
                </a:cxn>
                <a:cxn ang="0">
                  <a:pos x="188" y="46"/>
                </a:cxn>
                <a:cxn ang="0">
                  <a:pos x="195" y="48"/>
                </a:cxn>
                <a:cxn ang="0">
                  <a:pos x="207" y="51"/>
                </a:cxn>
                <a:cxn ang="0">
                  <a:pos x="218" y="50"/>
                </a:cxn>
                <a:cxn ang="0">
                  <a:pos x="230" y="59"/>
                </a:cxn>
                <a:cxn ang="0">
                  <a:pos x="246" y="67"/>
                </a:cxn>
                <a:cxn ang="0">
                  <a:pos x="276" y="66"/>
                </a:cxn>
                <a:cxn ang="0">
                  <a:pos x="276" y="71"/>
                </a:cxn>
                <a:cxn ang="0">
                  <a:pos x="273" y="82"/>
                </a:cxn>
                <a:cxn ang="0">
                  <a:pos x="270" y="90"/>
                </a:cxn>
                <a:cxn ang="0">
                  <a:pos x="266" y="89"/>
                </a:cxn>
                <a:cxn ang="0">
                  <a:pos x="267" y="96"/>
                </a:cxn>
                <a:cxn ang="0">
                  <a:pos x="254" y="106"/>
                </a:cxn>
                <a:cxn ang="0">
                  <a:pos x="246" y="116"/>
                </a:cxn>
                <a:cxn ang="0">
                  <a:pos x="239" y="120"/>
                </a:cxn>
                <a:cxn ang="0">
                  <a:pos x="241" y="140"/>
                </a:cxn>
                <a:cxn ang="0">
                  <a:pos x="233" y="152"/>
                </a:cxn>
                <a:cxn ang="0">
                  <a:pos x="235" y="160"/>
                </a:cxn>
                <a:cxn ang="0">
                  <a:pos x="243" y="168"/>
                </a:cxn>
                <a:cxn ang="0">
                  <a:pos x="243" y="172"/>
                </a:cxn>
                <a:cxn ang="0">
                  <a:pos x="241" y="178"/>
                </a:cxn>
                <a:cxn ang="0">
                  <a:pos x="206" y="172"/>
                </a:cxn>
                <a:cxn ang="0">
                  <a:pos x="167" y="167"/>
                </a:cxn>
                <a:cxn ang="0">
                  <a:pos x="142" y="151"/>
                </a:cxn>
                <a:cxn ang="0">
                  <a:pos x="137" y="144"/>
                </a:cxn>
                <a:cxn ang="0">
                  <a:pos x="133" y="140"/>
                </a:cxn>
                <a:cxn ang="0">
                  <a:pos x="110" y="148"/>
                </a:cxn>
                <a:cxn ang="0">
                  <a:pos x="86" y="136"/>
                </a:cxn>
                <a:cxn ang="0">
                  <a:pos x="82" y="128"/>
                </a:cxn>
                <a:cxn ang="0">
                  <a:pos x="71" y="116"/>
                </a:cxn>
                <a:cxn ang="0">
                  <a:pos x="27" y="100"/>
                </a:cxn>
                <a:cxn ang="0">
                  <a:pos x="13" y="77"/>
                </a:cxn>
                <a:cxn ang="0">
                  <a:pos x="8" y="57"/>
                </a:cxn>
                <a:cxn ang="0">
                  <a:pos x="16" y="52"/>
                </a:cxn>
                <a:cxn ang="0">
                  <a:pos x="27" y="44"/>
                </a:cxn>
                <a:cxn ang="0">
                  <a:pos x="31" y="26"/>
                </a:cxn>
                <a:cxn ang="0">
                  <a:pos x="42" y="7"/>
                </a:cxn>
              </a:cxnLst>
              <a:rect l="0" t="0" r="r" b="b"/>
              <a:pathLst>
                <a:path w="277" h="180">
                  <a:moveTo>
                    <a:pt x="44" y="0"/>
                  </a:moveTo>
                  <a:lnTo>
                    <a:pt x="56" y="12"/>
                  </a:lnTo>
                  <a:lnTo>
                    <a:pt x="59" y="16"/>
                  </a:lnTo>
                  <a:lnTo>
                    <a:pt x="64" y="19"/>
                  </a:lnTo>
                  <a:lnTo>
                    <a:pt x="69" y="19"/>
                  </a:lnTo>
                  <a:lnTo>
                    <a:pt x="74" y="21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91" y="24"/>
                  </a:lnTo>
                  <a:lnTo>
                    <a:pt x="112" y="31"/>
                  </a:lnTo>
                  <a:lnTo>
                    <a:pt x="114" y="32"/>
                  </a:lnTo>
                  <a:lnTo>
                    <a:pt x="116" y="32"/>
                  </a:lnTo>
                  <a:lnTo>
                    <a:pt x="121" y="38"/>
                  </a:lnTo>
                  <a:lnTo>
                    <a:pt x="126" y="39"/>
                  </a:lnTo>
                  <a:lnTo>
                    <a:pt x="136" y="36"/>
                  </a:lnTo>
                  <a:lnTo>
                    <a:pt x="145" y="32"/>
                  </a:lnTo>
                  <a:lnTo>
                    <a:pt x="155" y="30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61" y="24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71" y="27"/>
                  </a:lnTo>
                  <a:lnTo>
                    <a:pt x="175" y="34"/>
                  </a:lnTo>
                  <a:lnTo>
                    <a:pt x="180" y="40"/>
                  </a:lnTo>
                  <a:lnTo>
                    <a:pt x="185" y="44"/>
                  </a:lnTo>
                  <a:lnTo>
                    <a:pt x="188" y="46"/>
                  </a:lnTo>
                  <a:lnTo>
                    <a:pt x="191" y="46"/>
                  </a:lnTo>
                  <a:lnTo>
                    <a:pt x="192" y="47"/>
                  </a:lnTo>
                  <a:lnTo>
                    <a:pt x="195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1"/>
                  </a:lnTo>
                  <a:lnTo>
                    <a:pt x="210" y="48"/>
                  </a:lnTo>
                  <a:lnTo>
                    <a:pt x="214" y="48"/>
                  </a:lnTo>
                  <a:lnTo>
                    <a:pt x="218" y="50"/>
                  </a:lnTo>
                  <a:lnTo>
                    <a:pt x="223" y="55"/>
                  </a:lnTo>
                  <a:lnTo>
                    <a:pt x="226" y="57"/>
                  </a:lnTo>
                  <a:lnTo>
                    <a:pt x="230" y="59"/>
                  </a:lnTo>
                  <a:lnTo>
                    <a:pt x="243" y="59"/>
                  </a:lnTo>
                  <a:lnTo>
                    <a:pt x="243" y="65"/>
                  </a:lnTo>
                  <a:lnTo>
                    <a:pt x="246" y="67"/>
                  </a:lnTo>
                  <a:lnTo>
                    <a:pt x="261" y="67"/>
                  </a:lnTo>
                  <a:lnTo>
                    <a:pt x="269" y="66"/>
                  </a:lnTo>
                  <a:lnTo>
                    <a:pt x="276" y="66"/>
                  </a:lnTo>
                  <a:lnTo>
                    <a:pt x="277" y="67"/>
                  </a:lnTo>
                  <a:lnTo>
                    <a:pt x="277" y="70"/>
                  </a:lnTo>
                  <a:lnTo>
                    <a:pt x="276" y="71"/>
                  </a:lnTo>
                  <a:lnTo>
                    <a:pt x="276" y="73"/>
                  </a:lnTo>
                  <a:lnTo>
                    <a:pt x="273" y="78"/>
                  </a:lnTo>
                  <a:lnTo>
                    <a:pt x="273" y="82"/>
                  </a:lnTo>
                  <a:lnTo>
                    <a:pt x="272" y="86"/>
                  </a:lnTo>
                  <a:lnTo>
                    <a:pt x="272" y="92"/>
                  </a:lnTo>
                  <a:lnTo>
                    <a:pt x="270" y="90"/>
                  </a:lnTo>
                  <a:lnTo>
                    <a:pt x="269" y="88"/>
                  </a:lnTo>
                  <a:lnTo>
                    <a:pt x="267" y="88"/>
                  </a:lnTo>
                  <a:lnTo>
                    <a:pt x="266" y="89"/>
                  </a:lnTo>
                  <a:lnTo>
                    <a:pt x="266" y="90"/>
                  </a:lnTo>
                  <a:lnTo>
                    <a:pt x="267" y="93"/>
                  </a:lnTo>
                  <a:lnTo>
                    <a:pt x="267" y="96"/>
                  </a:lnTo>
                  <a:lnTo>
                    <a:pt x="262" y="98"/>
                  </a:lnTo>
                  <a:lnTo>
                    <a:pt x="257" y="102"/>
                  </a:lnTo>
                  <a:lnTo>
                    <a:pt x="254" y="106"/>
                  </a:lnTo>
                  <a:lnTo>
                    <a:pt x="251" y="112"/>
                  </a:lnTo>
                  <a:lnTo>
                    <a:pt x="249" y="114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2" y="117"/>
                  </a:lnTo>
                  <a:lnTo>
                    <a:pt x="239" y="120"/>
                  </a:lnTo>
                  <a:lnTo>
                    <a:pt x="239" y="127"/>
                  </a:lnTo>
                  <a:lnTo>
                    <a:pt x="241" y="135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235" y="149"/>
                  </a:lnTo>
                  <a:lnTo>
                    <a:pt x="233" y="152"/>
                  </a:lnTo>
                  <a:lnTo>
                    <a:pt x="231" y="155"/>
                  </a:lnTo>
                  <a:lnTo>
                    <a:pt x="231" y="156"/>
                  </a:lnTo>
                  <a:lnTo>
                    <a:pt x="235" y="160"/>
                  </a:lnTo>
                  <a:lnTo>
                    <a:pt x="238" y="162"/>
                  </a:lnTo>
                  <a:lnTo>
                    <a:pt x="242" y="166"/>
                  </a:lnTo>
                  <a:lnTo>
                    <a:pt x="243" y="168"/>
                  </a:lnTo>
                  <a:lnTo>
                    <a:pt x="245" y="170"/>
                  </a:lnTo>
                  <a:lnTo>
                    <a:pt x="243" y="171"/>
                  </a:lnTo>
                  <a:lnTo>
                    <a:pt x="243" y="172"/>
                  </a:lnTo>
                  <a:lnTo>
                    <a:pt x="242" y="174"/>
                  </a:lnTo>
                  <a:lnTo>
                    <a:pt x="241" y="176"/>
                  </a:lnTo>
                  <a:lnTo>
                    <a:pt x="241" y="178"/>
                  </a:lnTo>
                  <a:lnTo>
                    <a:pt x="238" y="180"/>
                  </a:lnTo>
                  <a:lnTo>
                    <a:pt x="224" y="180"/>
                  </a:lnTo>
                  <a:lnTo>
                    <a:pt x="206" y="172"/>
                  </a:lnTo>
                  <a:lnTo>
                    <a:pt x="194" y="170"/>
                  </a:lnTo>
                  <a:lnTo>
                    <a:pt x="180" y="170"/>
                  </a:lnTo>
                  <a:lnTo>
                    <a:pt x="167" y="167"/>
                  </a:lnTo>
                  <a:lnTo>
                    <a:pt x="156" y="160"/>
                  </a:lnTo>
                  <a:lnTo>
                    <a:pt x="149" y="155"/>
                  </a:lnTo>
                  <a:lnTo>
                    <a:pt x="142" y="151"/>
                  </a:lnTo>
                  <a:lnTo>
                    <a:pt x="140" y="148"/>
                  </a:lnTo>
                  <a:lnTo>
                    <a:pt x="138" y="145"/>
                  </a:lnTo>
                  <a:lnTo>
                    <a:pt x="137" y="144"/>
                  </a:lnTo>
                  <a:lnTo>
                    <a:pt x="137" y="141"/>
                  </a:lnTo>
                  <a:lnTo>
                    <a:pt x="136" y="140"/>
                  </a:lnTo>
                  <a:lnTo>
                    <a:pt x="133" y="140"/>
                  </a:lnTo>
                  <a:lnTo>
                    <a:pt x="126" y="143"/>
                  </a:lnTo>
                  <a:lnTo>
                    <a:pt x="118" y="147"/>
                  </a:lnTo>
                  <a:lnTo>
                    <a:pt x="110" y="148"/>
                  </a:lnTo>
                  <a:lnTo>
                    <a:pt x="103" y="148"/>
                  </a:lnTo>
                  <a:lnTo>
                    <a:pt x="93" y="140"/>
                  </a:lnTo>
                  <a:lnTo>
                    <a:pt x="86" y="136"/>
                  </a:lnTo>
                  <a:lnTo>
                    <a:pt x="85" y="135"/>
                  </a:lnTo>
                  <a:lnTo>
                    <a:pt x="83" y="132"/>
                  </a:lnTo>
                  <a:lnTo>
                    <a:pt x="82" y="128"/>
                  </a:lnTo>
                  <a:lnTo>
                    <a:pt x="78" y="120"/>
                  </a:lnTo>
                  <a:lnTo>
                    <a:pt x="75" y="117"/>
                  </a:lnTo>
                  <a:lnTo>
                    <a:pt x="71" y="116"/>
                  </a:lnTo>
                  <a:lnTo>
                    <a:pt x="47" y="116"/>
                  </a:lnTo>
                  <a:lnTo>
                    <a:pt x="38" y="110"/>
                  </a:lnTo>
                  <a:lnTo>
                    <a:pt x="27" y="100"/>
                  </a:lnTo>
                  <a:lnTo>
                    <a:pt x="20" y="90"/>
                  </a:lnTo>
                  <a:lnTo>
                    <a:pt x="16" y="81"/>
                  </a:lnTo>
                  <a:lnTo>
                    <a:pt x="13" y="77"/>
                  </a:lnTo>
                  <a:lnTo>
                    <a:pt x="5" y="66"/>
                  </a:lnTo>
                  <a:lnTo>
                    <a:pt x="0" y="62"/>
                  </a:lnTo>
                  <a:lnTo>
                    <a:pt x="8" y="57"/>
                  </a:lnTo>
                  <a:lnTo>
                    <a:pt x="11" y="54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4" y="48"/>
                  </a:lnTo>
                  <a:lnTo>
                    <a:pt x="27" y="44"/>
                  </a:lnTo>
                  <a:lnTo>
                    <a:pt x="28" y="40"/>
                  </a:lnTo>
                  <a:lnTo>
                    <a:pt x="30" y="34"/>
                  </a:lnTo>
                  <a:lnTo>
                    <a:pt x="31" y="26"/>
                  </a:lnTo>
                  <a:lnTo>
                    <a:pt x="36" y="16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3" y="3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1403295" y="3254957"/>
              <a:ext cx="426912" cy="375815"/>
            </a:xfrm>
            <a:custGeom>
              <a:avLst/>
              <a:gdLst/>
              <a:ahLst/>
              <a:cxnLst>
                <a:cxn ang="0">
                  <a:pos x="113" y="1"/>
                </a:cxn>
                <a:cxn ang="0">
                  <a:pos x="142" y="17"/>
                </a:cxn>
                <a:cxn ang="0">
                  <a:pos x="142" y="47"/>
                </a:cxn>
                <a:cxn ang="0">
                  <a:pos x="131" y="63"/>
                </a:cxn>
                <a:cxn ang="0">
                  <a:pos x="121" y="92"/>
                </a:cxn>
                <a:cxn ang="0">
                  <a:pos x="109" y="108"/>
                </a:cxn>
                <a:cxn ang="0">
                  <a:pos x="119" y="113"/>
                </a:cxn>
                <a:cxn ang="0">
                  <a:pos x="129" y="108"/>
                </a:cxn>
                <a:cxn ang="0">
                  <a:pos x="137" y="105"/>
                </a:cxn>
                <a:cxn ang="0">
                  <a:pos x="143" y="116"/>
                </a:cxn>
                <a:cxn ang="0">
                  <a:pos x="173" y="114"/>
                </a:cxn>
                <a:cxn ang="0">
                  <a:pos x="178" y="113"/>
                </a:cxn>
                <a:cxn ang="0">
                  <a:pos x="185" y="121"/>
                </a:cxn>
                <a:cxn ang="0">
                  <a:pos x="193" y="117"/>
                </a:cxn>
                <a:cxn ang="0">
                  <a:pos x="209" y="120"/>
                </a:cxn>
                <a:cxn ang="0">
                  <a:pos x="216" y="116"/>
                </a:cxn>
                <a:cxn ang="0">
                  <a:pos x="212" y="108"/>
                </a:cxn>
                <a:cxn ang="0">
                  <a:pos x="228" y="121"/>
                </a:cxn>
                <a:cxn ang="0">
                  <a:pos x="239" y="129"/>
                </a:cxn>
                <a:cxn ang="0">
                  <a:pos x="247" y="133"/>
                </a:cxn>
                <a:cxn ang="0">
                  <a:pos x="258" y="151"/>
                </a:cxn>
                <a:cxn ang="0">
                  <a:pos x="248" y="162"/>
                </a:cxn>
                <a:cxn ang="0">
                  <a:pos x="221" y="171"/>
                </a:cxn>
                <a:cxn ang="0">
                  <a:pos x="212" y="182"/>
                </a:cxn>
                <a:cxn ang="0">
                  <a:pos x="201" y="191"/>
                </a:cxn>
                <a:cxn ang="0">
                  <a:pos x="200" y="198"/>
                </a:cxn>
                <a:cxn ang="0">
                  <a:pos x="195" y="216"/>
                </a:cxn>
                <a:cxn ang="0">
                  <a:pos x="185" y="222"/>
                </a:cxn>
                <a:cxn ang="0">
                  <a:pos x="162" y="226"/>
                </a:cxn>
                <a:cxn ang="0">
                  <a:pos x="149" y="221"/>
                </a:cxn>
                <a:cxn ang="0">
                  <a:pos x="141" y="207"/>
                </a:cxn>
                <a:cxn ang="0">
                  <a:pos x="135" y="183"/>
                </a:cxn>
                <a:cxn ang="0">
                  <a:pos x="133" y="183"/>
                </a:cxn>
                <a:cxn ang="0">
                  <a:pos x="122" y="174"/>
                </a:cxn>
                <a:cxn ang="0">
                  <a:pos x="103" y="167"/>
                </a:cxn>
                <a:cxn ang="0">
                  <a:pos x="99" y="150"/>
                </a:cxn>
                <a:cxn ang="0">
                  <a:pos x="80" y="147"/>
                </a:cxn>
                <a:cxn ang="0">
                  <a:pos x="64" y="144"/>
                </a:cxn>
                <a:cxn ang="0">
                  <a:pos x="41" y="140"/>
                </a:cxn>
                <a:cxn ang="0">
                  <a:pos x="36" y="135"/>
                </a:cxn>
                <a:cxn ang="0">
                  <a:pos x="28" y="133"/>
                </a:cxn>
                <a:cxn ang="0">
                  <a:pos x="21" y="137"/>
                </a:cxn>
                <a:cxn ang="0">
                  <a:pos x="12" y="136"/>
                </a:cxn>
                <a:cxn ang="0">
                  <a:pos x="14" y="120"/>
                </a:cxn>
                <a:cxn ang="0">
                  <a:pos x="6" y="90"/>
                </a:cxn>
                <a:cxn ang="0">
                  <a:pos x="0" y="62"/>
                </a:cxn>
                <a:cxn ang="0">
                  <a:pos x="5" y="61"/>
                </a:cxn>
                <a:cxn ang="0">
                  <a:pos x="14" y="58"/>
                </a:cxn>
                <a:cxn ang="0">
                  <a:pos x="24" y="55"/>
                </a:cxn>
                <a:cxn ang="0">
                  <a:pos x="22" y="44"/>
                </a:cxn>
                <a:cxn ang="0">
                  <a:pos x="35" y="39"/>
                </a:cxn>
                <a:cxn ang="0">
                  <a:pos x="45" y="44"/>
                </a:cxn>
                <a:cxn ang="0">
                  <a:pos x="75" y="58"/>
                </a:cxn>
                <a:cxn ang="0">
                  <a:pos x="82" y="69"/>
                </a:cxn>
                <a:cxn ang="0">
                  <a:pos x="91" y="81"/>
                </a:cxn>
                <a:cxn ang="0">
                  <a:pos x="92" y="67"/>
                </a:cxn>
                <a:cxn ang="0">
                  <a:pos x="91" y="58"/>
                </a:cxn>
                <a:cxn ang="0">
                  <a:pos x="79" y="35"/>
                </a:cxn>
                <a:cxn ang="0">
                  <a:pos x="82" y="26"/>
                </a:cxn>
                <a:cxn ang="0">
                  <a:pos x="91" y="17"/>
                </a:cxn>
                <a:cxn ang="0">
                  <a:pos x="91" y="13"/>
                </a:cxn>
                <a:cxn ang="0">
                  <a:pos x="66" y="4"/>
                </a:cxn>
                <a:cxn ang="0">
                  <a:pos x="68" y="3"/>
                </a:cxn>
              </a:cxnLst>
              <a:rect l="0" t="0" r="r" b="b"/>
              <a:pathLst>
                <a:path w="259" h="228">
                  <a:moveTo>
                    <a:pt x="83" y="0"/>
                  </a:moveTo>
                  <a:lnTo>
                    <a:pt x="99" y="0"/>
                  </a:lnTo>
                  <a:lnTo>
                    <a:pt x="113" y="1"/>
                  </a:lnTo>
                  <a:lnTo>
                    <a:pt x="123" y="3"/>
                  </a:lnTo>
                  <a:lnTo>
                    <a:pt x="137" y="4"/>
                  </a:lnTo>
                  <a:lnTo>
                    <a:pt x="142" y="17"/>
                  </a:lnTo>
                  <a:lnTo>
                    <a:pt x="148" y="32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39" y="50"/>
                  </a:lnTo>
                  <a:lnTo>
                    <a:pt x="135" y="55"/>
                  </a:lnTo>
                  <a:lnTo>
                    <a:pt x="131" y="63"/>
                  </a:lnTo>
                  <a:lnTo>
                    <a:pt x="126" y="75"/>
                  </a:lnTo>
                  <a:lnTo>
                    <a:pt x="122" y="85"/>
                  </a:lnTo>
                  <a:lnTo>
                    <a:pt x="121" y="92"/>
                  </a:lnTo>
                  <a:lnTo>
                    <a:pt x="118" y="97"/>
                  </a:lnTo>
                  <a:lnTo>
                    <a:pt x="110" y="105"/>
                  </a:lnTo>
                  <a:lnTo>
                    <a:pt x="109" y="108"/>
                  </a:lnTo>
                  <a:lnTo>
                    <a:pt x="113" y="112"/>
                  </a:lnTo>
                  <a:lnTo>
                    <a:pt x="115" y="113"/>
                  </a:lnTo>
                  <a:lnTo>
                    <a:pt x="119" y="113"/>
                  </a:lnTo>
                  <a:lnTo>
                    <a:pt x="122" y="112"/>
                  </a:lnTo>
                  <a:lnTo>
                    <a:pt x="126" y="110"/>
                  </a:lnTo>
                  <a:lnTo>
                    <a:pt x="129" y="108"/>
                  </a:lnTo>
                  <a:lnTo>
                    <a:pt x="133" y="106"/>
                  </a:lnTo>
                  <a:lnTo>
                    <a:pt x="135" y="105"/>
                  </a:lnTo>
                  <a:lnTo>
                    <a:pt x="137" y="105"/>
                  </a:lnTo>
                  <a:lnTo>
                    <a:pt x="138" y="106"/>
                  </a:lnTo>
                  <a:lnTo>
                    <a:pt x="141" y="112"/>
                  </a:lnTo>
                  <a:lnTo>
                    <a:pt x="143" y="116"/>
                  </a:lnTo>
                  <a:lnTo>
                    <a:pt x="150" y="119"/>
                  </a:lnTo>
                  <a:lnTo>
                    <a:pt x="166" y="116"/>
                  </a:lnTo>
                  <a:lnTo>
                    <a:pt x="173" y="114"/>
                  </a:lnTo>
                  <a:lnTo>
                    <a:pt x="176" y="114"/>
                  </a:lnTo>
                  <a:lnTo>
                    <a:pt x="177" y="113"/>
                  </a:lnTo>
                  <a:lnTo>
                    <a:pt x="178" y="113"/>
                  </a:lnTo>
                  <a:lnTo>
                    <a:pt x="181" y="119"/>
                  </a:lnTo>
                  <a:lnTo>
                    <a:pt x="182" y="120"/>
                  </a:lnTo>
                  <a:lnTo>
                    <a:pt x="185" y="121"/>
                  </a:lnTo>
                  <a:lnTo>
                    <a:pt x="188" y="121"/>
                  </a:lnTo>
                  <a:lnTo>
                    <a:pt x="191" y="120"/>
                  </a:lnTo>
                  <a:lnTo>
                    <a:pt x="193" y="117"/>
                  </a:lnTo>
                  <a:lnTo>
                    <a:pt x="196" y="116"/>
                  </a:lnTo>
                  <a:lnTo>
                    <a:pt x="201" y="116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16" y="119"/>
                  </a:lnTo>
                  <a:lnTo>
                    <a:pt x="216" y="116"/>
                  </a:lnTo>
                  <a:lnTo>
                    <a:pt x="215" y="113"/>
                  </a:lnTo>
                  <a:lnTo>
                    <a:pt x="212" y="110"/>
                  </a:lnTo>
                  <a:lnTo>
                    <a:pt x="212" y="108"/>
                  </a:lnTo>
                  <a:lnTo>
                    <a:pt x="215" y="108"/>
                  </a:lnTo>
                  <a:lnTo>
                    <a:pt x="220" y="110"/>
                  </a:lnTo>
                  <a:lnTo>
                    <a:pt x="228" y="121"/>
                  </a:lnTo>
                  <a:lnTo>
                    <a:pt x="231" y="127"/>
                  </a:lnTo>
                  <a:lnTo>
                    <a:pt x="235" y="129"/>
                  </a:lnTo>
                  <a:lnTo>
                    <a:pt x="239" y="129"/>
                  </a:lnTo>
                  <a:lnTo>
                    <a:pt x="240" y="128"/>
                  </a:lnTo>
                  <a:lnTo>
                    <a:pt x="242" y="128"/>
                  </a:lnTo>
                  <a:lnTo>
                    <a:pt x="247" y="133"/>
                  </a:lnTo>
                  <a:lnTo>
                    <a:pt x="255" y="145"/>
                  </a:lnTo>
                  <a:lnTo>
                    <a:pt x="259" y="150"/>
                  </a:lnTo>
                  <a:lnTo>
                    <a:pt x="258" y="151"/>
                  </a:lnTo>
                  <a:lnTo>
                    <a:pt x="255" y="151"/>
                  </a:lnTo>
                  <a:lnTo>
                    <a:pt x="248" y="158"/>
                  </a:lnTo>
                  <a:lnTo>
                    <a:pt x="248" y="162"/>
                  </a:lnTo>
                  <a:lnTo>
                    <a:pt x="236" y="164"/>
                  </a:lnTo>
                  <a:lnTo>
                    <a:pt x="225" y="168"/>
                  </a:lnTo>
                  <a:lnTo>
                    <a:pt x="221" y="171"/>
                  </a:lnTo>
                  <a:lnTo>
                    <a:pt x="219" y="174"/>
                  </a:lnTo>
                  <a:lnTo>
                    <a:pt x="216" y="178"/>
                  </a:lnTo>
                  <a:lnTo>
                    <a:pt x="212" y="182"/>
                  </a:lnTo>
                  <a:lnTo>
                    <a:pt x="207" y="186"/>
                  </a:lnTo>
                  <a:lnTo>
                    <a:pt x="203" y="189"/>
                  </a:lnTo>
                  <a:lnTo>
                    <a:pt x="201" y="191"/>
                  </a:lnTo>
                  <a:lnTo>
                    <a:pt x="200" y="193"/>
                  </a:lnTo>
                  <a:lnTo>
                    <a:pt x="199" y="195"/>
                  </a:lnTo>
                  <a:lnTo>
                    <a:pt x="200" y="198"/>
                  </a:lnTo>
                  <a:lnTo>
                    <a:pt x="200" y="209"/>
                  </a:lnTo>
                  <a:lnTo>
                    <a:pt x="197" y="213"/>
                  </a:lnTo>
                  <a:lnTo>
                    <a:pt x="195" y="216"/>
                  </a:lnTo>
                  <a:lnTo>
                    <a:pt x="192" y="217"/>
                  </a:lnTo>
                  <a:lnTo>
                    <a:pt x="189" y="220"/>
                  </a:lnTo>
                  <a:lnTo>
                    <a:pt x="185" y="222"/>
                  </a:lnTo>
                  <a:lnTo>
                    <a:pt x="178" y="225"/>
                  </a:lnTo>
                  <a:lnTo>
                    <a:pt x="170" y="225"/>
                  </a:lnTo>
                  <a:lnTo>
                    <a:pt x="162" y="226"/>
                  </a:lnTo>
                  <a:lnTo>
                    <a:pt x="156" y="228"/>
                  </a:lnTo>
                  <a:lnTo>
                    <a:pt x="152" y="225"/>
                  </a:lnTo>
                  <a:lnTo>
                    <a:pt x="149" y="221"/>
                  </a:lnTo>
                  <a:lnTo>
                    <a:pt x="143" y="216"/>
                  </a:lnTo>
                  <a:lnTo>
                    <a:pt x="143" y="214"/>
                  </a:lnTo>
                  <a:lnTo>
                    <a:pt x="141" y="207"/>
                  </a:lnTo>
                  <a:lnTo>
                    <a:pt x="138" y="198"/>
                  </a:lnTo>
                  <a:lnTo>
                    <a:pt x="137" y="189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4" y="182"/>
                  </a:lnTo>
                  <a:lnTo>
                    <a:pt x="133" y="183"/>
                  </a:lnTo>
                  <a:lnTo>
                    <a:pt x="127" y="183"/>
                  </a:lnTo>
                  <a:lnTo>
                    <a:pt x="125" y="178"/>
                  </a:lnTo>
                  <a:lnTo>
                    <a:pt x="122" y="174"/>
                  </a:lnTo>
                  <a:lnTo>
                    <a:pt x="109" y="174"/>
                  </a:lnTo>
                  <a:lnTo>
                    <a:pt x="104" y="172"/>
                  </a:lnTo>
                  <a:lnTo>
                    <a:pt x="103" y="167"/>
                  </a:lnTo>
                  <a:lnTo>
                    <a:pt x="103" y="155"/>
                  </a:lnTo>
                  <a:lnTo>
                    <a:pt x="102" y="152"/>
                  </a:lnTo>
                  <a:lnTo>
                    <a:pt x="99" y="150"/>
                  </a:lnTo>
                  <a:lnTo>
                    <a:pt x="95" y="148"/>
                  </a:lnTo>
                  <a:lnTo>
                    <a:pt x="87" y="147"/>
                  </a:lnTo>
                  <a:lnTo>
                    <a:pt x="80" y="147"/>
                  </a:lnTo>
                  <a:lnTo>
                    <a:pt x="75" y="148"/>
                  </a:lnTo>
                  <a:lnTo>
                    <a:pt x="71" y="147"/>
                  </a:lnTo>
                  <a:lnTo>
                    <a:pt x="64" y="144"/>
                  </a:lnTo>
                  <a:lnTo>
                    <a:pt x="56" y="143"/>
                  </a:lnTo>
                  <a:lnTo>
                    <a:pt x="45" y="141"/>
                  </a:lnTo>
                  <a:lnTo>
                    <a:pt x="41" y="140"/>
                  </a:lnTo>
                  <a:lnTo>
                    <a:pt x="39" y="139"/>
                  </a:lnTo>
                  <a:lnTo>
                    <a:pt x="37" y="136"/>
                  </a:lnTo>
                  <a:lnTo>
                    <a:pt x="36" y="135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28" y="133"/>
                  </a:lnTo>
                  <a:lnTo>
                    <a:pt x="25" y="135"/>
                  </a:lnTo>
                  <a:lnTo>
                    <a:pt x="24" y="136"/>
                  </a:lnTo>
                  <a:lnTo>
                    <a:pt x="21" y="137"/>
                  </a:lnTo>
                  <a:lnTo>
                    <a:pt x="9" y="137"/>
                  </a:lnTo>
                  <a:lnTo>
                    <a:pt x="10" y="136"/>
                  </a:lnTo>
                  <a:lnTo>
                    <a:pt x="12" y="136"/>
                  </a:lnTo>
                  <a:lnTo>
                    <a:pt x="13" y="135"/>
                  </a:lnTo>
                  <a:lnTo>
                    <a:pt x="14" y="132"/>
                  </a:lnTo>
                  <a:lnTo>
                    <a:pt x="14" y="120"/>
                  </a:lnTo>
                  <a:lnTo>
                    <a:pt x="13" y="109"/>
                  </a:lnTo>
                  <a:lnTo>
                    <a:pt x="10" y="98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2" y="57"/>
                  </a:lnTo>
                  <a:lnTo>
                    <a:pt x="24" y="55"/>
                  </a:lnTo>
                  <a:lnTo>
                    <a:pt x="24" y="53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9" y="40"/>
                  </a:lnTo>
                  <a:lnTo>
                    <a:pt x="45" y="44"/>
                  </a:lnTo>
                  <a:lnTo>
                    <a:pt x="55" y="50"/>
                  </a:lnTo>
                  <a:lnTo>
                    <a:pt x="67" y="55"/>
                  </a:lnTo>
                  <a:lnTo>
                    <a:pt x="75" y="58"/>
                  </a:lnTo>
                  <a:lnTo>
                    <a:pt x="78" y="61"/>
                  </a:lnTo>
                  <a:lnTo>
                    <a:pt x="80" y="65"/>
                  </a:lnTo>
                  <a:lnTo>
                    <a:pt x="82" y="69"/>
                  </a:lnTo>
                  <a:lnTo>
                    <a:pt x="84" y="73"/>
                  </a:lnTo>
                  <a:lnTo>
                    <a:pt x="88" y="81"/>
                  </a:lnTo>
                  <a:lnTo>
                    <a:pt x="91" y="81"/>
                  </a:lnTo>
                  <a:lnTo>
                    <a:pt x="91" y="79"/>
                  </a:lnTo>
                  <a:lnTo>
                    <a:pt x="92" y="77"/>
                  </a:lnTo>
                  <a:lnTo>
                    <a:pt x="92" y="67"/>
                  </a:lnTo>
                  <a:lnTo>
                    <a:pt x="94" y="65"/>
                  </a:lnTo>
                  <a:lnTo>
                    <a:pt x="94" y="61"/>
                  </a:lnTo>
                  <a:lnTo>
                    <a:pt x="91" y="58"/>
                  </a:lnTo>
                  <a:lnTo>
                    <a:pt x="86" y="55"/>
                  </a:lnTo>
                  <a:lnTo>
                    <a:pt x="79" y="48"/>
                  </a:lnTo>
                  <a:lnTo>
                    <a:pt x="79" y="35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2" y="26"/>
                  </a:lnTo>
                  <a:lnTo>
                    <a:pt x="84" y="22"/>
                  </a:lnTo>
                  <a:lnTo>
                    <a:pt x="86" y="20"/>
                  </a:lnTo>
                  <a:lnTo>
                    <a:pt x="91" y="17"/>
                  </a:lnTo>
                  <a:lnTo>
                    <a:pt x="92" y="16"/>
                  </a:lnTo>
                  <a:lnTo>
                    <a:pt x="92" y="15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2" y="1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1342309" y="3472534"/>
              <a:ext cx="331309" cy="2439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4" y="4"/>
                </a:cxn>
                <a:cxn ang="0">
                  <a:pos x="78" y="8"/>
                </a:cxn>
                <a:cxn ang="0">
                  <a:pos x="93" y="11"/>
                </a:cxn>
                <a:cxn ang="0">
                  <a:pos x="108" y="15"/>
                </a:cxn>
                <a:cxn ang="0">
                  <a:pos x="117" y="15"/>
                </a:cxn>
                <a:cxn ang="0">
                  <a:pos x="132" y="16"/>
                </a:cxn>
                <a:cxn ang="0">
                  <a:pos x="139" y="20"/>
                </a:cxn>
                <a:cxn ang="0">
                  <a:pos x="140" y="35"/>
                </a:cxn>
                <a:cxn ang="0">
                  <a:pos x="146" y="42"/>
                </a:cxn>
                <a:cxn ang="0">
                  <a:pos x="162" y="46"/>
                </a:cxn>
                <a:cxn ang="0">
                  <a:pos x="170" y="51"/>
                </a:cxn>
                <a:cxn ang="0">
                  <a:pos x="172" y="50"/>
                </a:cxn>
                <a:cxn ang="0">
                  <a:pos x="174" y="57"/>
                </a:cxn>
                <a:cxn ang="0">
                  <a:pos x="178" y="75"/>
                </a:cxn>
                <a:cxn ang="0">
                  <a:pos x="180" y="84"/>
                </a:cxn>
                <a:cxn ang="0">
                  <a:pos x="189" y="93"/>
                </a:cxn>
                <a:cxn ang="0">
                  <a:pos x="190" y="97"/>
                </a:cxn>
                <a:cxn ang="0">
                  <a:pos x="183" y="116"/>
                </a:cxn>
                <a:cxn ang="0">
                  <a:pos x="186" y="123"/>
                </a:cxn>
                <a:cxn ang="0">
                  <a:pos x="193" y="127"/>
                </a:cxn>
                <a:cxn ang="0">
                  <a:pos x="199" y="135"/>
                </a:cxn>
                <a:cxn ang="0">
                  <a:pos x="201" y="146"/>
                </a:cxn>
                <a:cxn ang="0">
                  <a:pos x="186" y="148"/>
                </a:cxn>
                <a:cxn ang="0">
                  <a:pos x="179" y="144"/>
                </a:cxn>
                <a:cxn ang="0">
                  <a:pos x="170" y="137"/>
                </a:cxn>
                <a:cxn ang="0">
                  <a:pos x="163" y="140"/>
                </a:cxn>
                <a:cxn ang="0">
                  <a:pos x="155" y="139"/>
                </a:cxn>
                <a:cxn ang="0">
                  <a:pos x="148" y="136"/>
                </a:cxn>
                <a:cxn ang="0">
                  <a:pos x="144" y="135"/>
                </a:cxn>
                <a:cxn ang="0">
                  <a:pos x="136" y="129"/>
                </a:cxn>
                <a:cxn ang="0">
                  <a:pos x="127" y="116"/>
                </a:cxn>
                <a:cxn ang="0">
                  <a:pos x="117" y="112"/>
                </a:cxn>
                <a:cxn ang="0">
                  <a:pos x="116" y="115"/>
                </a:cxn>
                <a:cxn ang="0">
                  <a:pos x="111" y="119"/>
                </a:cxn>
                <a:cxn ang="0">
                  <a:pos x="92" y="125"/>
                </a:cxn>
                <a:cxn ang="0">
                  <a:pos x="77" y="127"/>
                </a:cxn>
                <a:cxn ang="0">
                  <a:pos x="70" y="121"/>
                </a:cxn>
                <a:cxn ang="0">
                  <a:pos x="47" y="113"/>
                </a:cxn>
                <a:cxn ang="0">
                  <a:pos x="34" y="112"/>
                </a:cxn>
                <a:cxn ang="0">
                  <a:pos x="25" y="108"/>
                </a:cxn>
                <a:cxn ang="0">
                  <a:pos x="15" y="105"/>
                </a:cxn>
                <a:cxn ang="0">
                  <a:pos x="0" y="89"/>
                </a:cxn>
                <a:cxn ang="0">
                  <a:pos x="2" y="85"/>
                </a:cxn>
                <a:cxn ang="0">
                  <a:pos x="8" y="77"/>
                </a:cxn>
                <a:cxn ang="0">
                  <a:pos x="11" y="74"/>
                </a:cxn>
                <a:cxn ang="0">
                  <a:pos x="14" y="66"/>
                </a:cxn>
                <a:cxn ang="0">
                  <a:pos x="26" y="55"/>
                </a:cxn>
                <a:cxn ang="0">
                  <a:pos x="31" y="40"/>
                </a:cxn>
                <a:cxn ang="0">
                  <a:pos x="30" y="24"/>
                </a:cxn>
                <a:cxn ang="0">
                  <a:pos x="35" y="11"/>
                </a:cxn>
                <a:cxn ang="0">
                  <a:pos x="42" y="7"/>
                </a:cxn>
                <a:cxn ang="0">
                  <a:pos x="46" y="5"/>
                </a:cxn>
                <a:cxn ang="0">
                  <a:pos x="61" y="4"/>
                </a:cxn>
                <a:cxn ang="0">
                  <a:pos x="65" y="1"/>
                </a:cxn>
              </a:cxnLst>
              <a:rect l="0" t="0" r="r" b="b"/>
              <a:pathLst>
                <a:path w="201" h="148">
                  <a:moveTo>
                    <a:pt x="69" y="0"/>
                  </a:moveTo>
                  <a:lnTo>
                    <a:pt x="73" y="0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6" y="7"/>
                  </a:lnTo>
                  <a:lnTo>
                    <a:pt x="78" y="8"/>
                  </a:lnTo>
                  <a:lnTo>
                    <a:pt x="82" y="9"/>
                  </a:lnTo>
                  <a:lnTo>
                    <a:pt x="93" y="11"/>
                  </a:lnTo>
                  <a:lnTo>
                    <a:pt x="101" y="12"/>
                  </a:lnTo>
                  <a:lnTo>
                    <a:pt x="108" y="15"/>
                  </a:lnTo>
                  <a:lnTo>
                    <a:pt x="112" y="16"/>
                  </a:lnTo>
                  <a:lnTo>
                    <a:pt x="117" y="15"/>
                  </a:lnTo>
                  <a:lnTo>
                    <a:pt x="124" y="15"/>
                  </a:lnTo>
                  <a:lnTo>
                    <a:pt x="132" y="16"/>
                  </a:lnTo>
                  <a:lnTo>
                    <a:pt x="136" y="18"/>
                  </a:lnTo>
                  <a:lnTo>
                    <a:pt x="139" y="20"/>
                  </a:lnTo>
                  <a:lnTo>
                    <a:pt x="140" y="23"/>
                  </a:lnTo>
                  <a:lnTo>
                    <a:pt x="140" y="35"/>
                  </a:lnTo>
                  <a:lnTo>
                    <a:pt x="141" y="40"/>
                  </a:lnTo>
                  <a:lnTo>
                    <a:pt x="146" y="42"/>
                  </a:lnTo>
                  <a:lnTo>
                    <a:pt x="159" y="42"/>
                  </a:lnTo>
                  <a:lnTo>
                    <a:pt x="162" y="46"/>
                  </a:lnTo>
                  <a:lnTo>
                    <a:pt x="164" y="51"/>
                  </a:lnTo>
                  <a:lnTo>
                    <a:pt x="170" y="51"/>
                  </a:lnTo>
                  <a:lnTo>
                    <a:pt x="171" y="50"/>
                  </a:lnTo>
                  <a:lnTo>
                    <a:pt x="172" y="50"/>
                  </a:lnTo>
                  <a:lnTo>
                    <a:pt x="172" y="51"/>
                  </a:lnTo>
                  <a:lnTo>
                    <a:pt x="174" y="57"/>
                  </a:lnTo>
                  <a:lnTo>
                    <a:pt x="175" y="66"/>
                  </a:lnTo>
                  <a:lnTo>
                    <a:pt x="178" y="75"/>
                  </a:lnTo>
                  <a:lnTo>
                    <a:pt x="180" y="82"/>
                  </a:lnTo>
                  <a:lnTo>
                    <a:pt x="180" y="84"/>
                  </a:lnTo>
                  <a:lnTo>
                    <a:pt x="186" y="89"/>
                  </a:lnTo>
                  <a:lnTo>
                    <a:pt x="189" y="93"/>
                  </a:lnTo>
                  <a:lnTo>
                    <a:pt x="193" y="96"/>
                  </a:lnTo>
                  <a:lnTo>
                    <a:pt x="190" y="97"/>
                  </a:lnTo>
                  <a:lnTo>
                    <a:pt x="189" y="100"/>
                  </a:lnTo>
                  <a:lnTo>
                    <a:pt x="183" y="116"/>
                  </a:lnTo>
                  <a:lnTo>
                    <a:pt x="183" y="120"/>
                  </a:lnTo>
                  <a:lnTo>
                    <a:pt x="186" y="123"/>
                  </a:lnTo>
                  <a:lnTo>
                    <a:pt x="190" y="125"/>
                  </a:lnTo>
                  <a:lnTo>
                    <a:pt x="193" y="127"/>
                  </a:lnTo>
                  <a:lnTo>
                    <a:pt x="197" y="131"/>
                  </a:lnTo>
                  <a:lnTo>
                    <a:pt x="199" y="135"/>
                  </a:lnTo>
                  <a:lnTo>
                    <a:pt x="201" y="137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86" y="148"/>
                  </a:lnTo>
                  <a:lnTo>
                    <a:pt x="182" y="146"/>
                  </a:lnTo>
                  <a:lnTo>
                    <a:pt x="179" y="144"/>
                  </a:lnTo>
                  <a:lnTo>
                    <a:pt x="174" y="139"/>
                  </a:lnTo>
                  <a:lnTo>
                    <a:pt x="170" y="137"/>
                  </a:lnTo>
                  <a:lnTo>
                    <a:pt x="166" y="137"/>
                  </a:lnTo>
                  <a:lnTo>
                    <a:pt x="163" y="140"/>
                  </a:lnTo>
                  <a:lnTo>
                    <a:pt x="158" y="140"/>
                  </a:lnTo>
                  <a:lnTo>
                    <a:pt x="155" y="139"/>
                  </a:lnTo>
                  <a:lnTo>
                    <a:pt x="151" y="137"/>
                  </a:lnTo>
                  <a:lnTo>
                    <a:pt x="148" y="136"/>
                  </a:lnTo>
                  <a:lnTo>
                    <a:pt x="147" y="135"/>
                  </a:lnTo>
                  <a:lnTo>
                    <a:pt x="144" y="135"/>
                  </a:lnTo>
                  <a:lnTo>
                    <a:pt x="141" y="133"/>
                  </a:lnTo>
                  <a:lnTo>
                    <a:pt x="136" y="129"/>
                  </a:lnTo>
                  <a:lnTo>
                    <a:pt x="131" y="123"/>
                  </a:lnTo>
                  <a:lnTo>
                    <a:pt x="127" y="116"/>
                  </a:lnTo>
                  <a:lnTo>
                    <a:pt x="121" y="112"/>
                  </a:lnTo>
                  <a:lnTo>
                    <a:pt x="117" y="112"/>
                  </a:lnTo>
                  <a:lnTo>
                    <a:pt x="117" y="113"/>
                  </a:lnTo>
                  <a:lnTo>
                    <a:pt x="116" y="115"/>
                  </a:lnTo>
                  <a:lnTo>
                    <a:pt x="116" y="116"/>
                  </a:lnTo>
                  <a:lnTo>
                    <a:pt x="111" y="119"/>
                  </a:lnTo>
                  <a:lnTo>
                    <a:pt x="101" y="121"/>
                  </a:lnTo>
                  <a:lnTo>
                    <a:pt x="92" y="125"/>
                  </a:lnTo>
                  <a:lnTo>
                    <a:pt x="82" y="128"/>
                  </a:lnTo>
                  <a:lnTo>
                    <a:pt x="77" y="127"/>
                  </a:lnTo>
                  <a:lnTo>
                    <a:pt x="72" y="121"/>
                  </a:lnTo>
                  <a:lnTo>
                    <a:pt x="70" y="121"/>
                  </a:lnTo>
                  <a:lnTo>
                    <a:pt x="68" y="120"/>
                  </a:lnTo>
                  <a:lnTo>
                    <a:pt x="47" y="113"/>
                  </a:lnTo>
                  <a:lnTo>
                    <a:pt x="39" y="112"/>
                  </a:lnTo>
                  <a:lnTo>
                    <a:pt x="34" y="112"/>
                  </a:lnTo>
                  <a:lnTo>
                    <a:pt x="30" y="110"/>
                  </a:lnTo>
                  <a:lnTo>
                    <a:pt x="25" y="108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12" y="101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3" y="82"/>
                  </a:lnTo>
                  <a:lnTo>
                    <a:pt x="8" y="77"/>
                  </a:lnTo>
                  <a:lnTo>
                    <a:pt x="10" y="77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14" y="66"/>
                  </a:lnTo>
                  <a:lnTo>
                    <a:pt x="19" y="61"/>
                  </a:lnTo>
                  <a:lnTo>
                    <a:pt x="26" y="55"/>
                  </a:lnTo>
                  <a:lnTo>
                    <a:pt x="30" y="49"/>
                  </a:lnTo>
                  <a:lnTo>
                    <a:pt x="31" y="40"/>
                  </a:lnTo>
                  <a:lnTo>
                    <a:pt x="30" y="32"/>
                  </a:lnTo>
                  <a:lnTo>
                    <a:pt x="30" y="24"/>
                  </a:lnTo>
                  <a:lnTo>
                    <a:pt x="31" y="16"/>
                  </a:lnTo>
                  <a:lnTo>
                    <a:pt x="35" y="11"/>
                  </a:lnTo>
                  <a:lnTo>
                    <a:pt x="39" y="8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6" y="5"/>
                  </a:lnTo>
                  <a:lnTo>
                    <a:pt x="58" y="5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5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1177477" y="3355504"/>
              <a:ext cx="248894" cy="365924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37" y="1"/>
                </a:cxn>
                <a:cxn ang="0">
                  <a:pos x="141" y="22"/>
                </a:cxn>
                <a:cxn ang="0">
                  <a:pos x="147" y="37"/>
                </a:cxn>
                <a:cxn ang="0">
                  <a:pos x="151" y="59"/>
                </a:cxn>
                <a:cxn ang="0">
                  <a:pos x="150" y="72"/>
                </a:cxn>
                <a:cxn ang="0">
                  <a:pos x="147" y="75"/>
                </a:cxn>
                <a:cxn ang="0">
                  <a:pos x="143" y="78"/>
                </a:cxn>
                <a:cxn ang="0">
                  <a:pos x="135" y="82"/>
                </a:cxn>
                <a:cxn ang="0">
                  <a:pos x="130" y="95"/>
                </a:cxn>
                <a:cxn ang="0">
                  <a:pos x="131" y="111"/>
                </a:cxn>
                <a:cxn ang="0">
                  <a:pos x="126" y="126"/>
                </a:cxn>
                <a:cxn ang="0">
                  <a:pos x="114" y="137"/>
                </a:cxn>
                <a:cxn ang="0">
                  <a:pos x="111" y="145"/>
                </a:cxn>
                <a:cxn ang="0">
                  <a:pos x="108" y="148"/>
                </a:cxn>
                <a:cxn ang="0">
                  <a:pos x="100" y="160"/>
                </a:cxn>
                <a:cxn ang="0">
                  <a:pos x="92" y="176"/>
                </a:cxn>
                <a:cxn ang="0">
                  <a:pos x="86" y="194"/>
                </a:cxn>
                <a:cxn ang="0">
                  <a:pos x="83" y="204"/>
                </a:cxn>
                <a:cxn ang="0">
                  <a:pos x="76" y="211"/>
                </a:cxn>
                <a:cxn ang="0">
                  <a:pos x="69" y="212"/>
                </a:cxn>
                <a:cxn ang="0">
                  <a:pos x="64" y="217"/>
                </a:cxn>
                <a:cxn ang="0">
                  <a:pos x="55" y="219"/>
                </a:cxn>
                <a:cxn ang="0">
                  <a:pos x="49" y="218"/>
                </a:cxn>
                <a:cxn ang="0">
                  <a:pos x="38" y="217"/>
                </a:cxn>
                <a:cxn ang="0">
                  <a:pos x="37" y="212"/>
                </a:cxn>
                <a:cxn ang="0">
                  <a:pos x="36" y="206"/>
                </a:cxn>
                <a:cxn ang="0">
                  <a:pos x="38" y="194"/>
                </a:cxn>
                <a:cxn ang="0">
                  <a:pos x="37" y="190"/>
                </a:cxn>
                <a:cxn ang="0">
                  <a:pos x="26" y="184"/>
                </a:cxn>
                <a:cxn ang="0">
                  <a:pos x="17" y="183"/>
                </a:cxn>
                <a:cxn ang="0">
                  <a:pos x="12" y="179"/>
                </a:cxn>
                <a:cxn ang="0">
                  <a:pos x="13" y="173"/>
                </a:cxn>
                <a:cxn ang="0">
                  <a:pos x="22" y="161"/>
                </a:cxn>
                <a:cxn ang="0">
                  <a:pos x="17" y="153"/>
                </a:cxn>
                <a:cxn ang="0">
                  <a:pos x="6" y="144"/>
                </a:cxn>
                <a:cxn ang="0">
                  <a:pos x="10" y="138"/>
                </a:cxn>
                <a:cxn ang="0">
                  <a:pos x="12" y="136"/>
                </a:cxn>
                <a:cxn ang="0">
                  <a:pos x="4" y="134"/>
                </a:cxn>
                <a:cxn ang="0">
                  <a:pos x="1" y="133"/>
                </a:cxn>
                <a:cxn ang="0">
                  <a:pos x="0" y="129"/>
                </a:cxn>
                <a:cxn ang="0">
                  <a:pos x="1" y="125"/>
                </a:cxn>
                <a:cxn ang="0">
                  <a:pos x="8" y="125"/>
                </a:cxn>
                <a:cxn ang="0">
                  <a:pos x="18" y="115"/>
                </a:cxn>
                <a:cxn ang="0">
                  <a:pos x="34" y="93"/>
                </a:cxn>
                <a:cxn ang="0">
                  <a:pos x="33" y="89"/>
                </a:cxn>
                <a:cxn ang="0">
                  <a:pos x="29" y="83"/>
                </a:cxn>
                <a:cxn ang="0">
                  <a:pos x="32" y="79"/>
                </a:cxn>
                <a:cxn ang="0">
                  <a:pos x="47" y="71"/>
                </a:cxn>
                <a:cxn ang="0">
                  <a:pos x="57" y="62"/>
                </a:cxn>
                <a:cxn ang="0">
                  <a:pos x="60" y="44"/>
                </a:cxn>
                <a:cxn ang="0">
                  <a:pos x="69" y="43"/>
                </a:cxn>
                <a:cxn ang="0">
                  <a:pos x="73" y="45"/>
                </a:cxn>
                <a:cxn ang="0">
                  <a:pos x="80" y="41"/>
                </a:cxn>
                <a:cxn ang="0">
                  <a:pos x="83" y="33"/>
                </a:cxn>
                <a:cxn ang="0">
                  <a:pos x="87" y="27"/>
                </a:cxn>
                <a:cxn ang="0">
                  <a:pos x="95" y="22"/>
                </a:cxn>
                <a:cxn ang="0">
                  <a:pos x="107" y="12"/>
                </a:cxn>
                <a:cxn ang="0">
                  <a:pos x="116" y="1"/>
                </a:cxn>
              </a:cxnLst>
              <a:rect l="0" t="0" r="r" b="b"/>
              <a:pathLst>
                <a:path w="151" h="222">
                  <a:moveTo>
                    <a:pt x="122" y="0"/>
                  </a:moveTo>
                  <a:lnTo>
                    <a:pt x="127" y="0"/>
                  </a:lnTo>
                  <a:lnTo>
                    <a:pt x="133" y="1"/>
                  </a:lnTo>
                  <a:lnTo>
                    <a:pt x="137" y="1"/>
                  </a:lnTo>
                  <a:lnTo>
                    <a:pt x="138" y="12"/>
                  </a:lnTo>
                  <a:lnTo>
                    <a:pt x="141" y="22"/>
                  </a:lnTo>
                  <a:lnTo>
                    <a:pt x="143" y="29"/>
                  </a:lnTo>
                  <a:lnTo>
                    <a:pt x="147" y="37"/>
                  </a:lnTo>
                  <a:lnTo>
                    <a:pt x="150" y="48"/>
                  </a:lnTo>
                  <a:lnTo>
                    <a:pt x="151" y="59"/>
                  </a:lnTo>
                  <a:lnTo>
                    <a:pt x="151" y="68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47" y="75"/>
                  </a:lnTo>
                  <a:lnTo>
                    <a:pt x="146" y="76"/>
                  </a:lnTo>
                  <a:lnTo>
                    <a:pt x="143" y="78"/>
                  </a:lnTo>
                  <a:lnTo>
                    <a:pt x="139" y="79"/>
                  </a:lnTo>
                  <a:lnTo>
                    <a:pt x="135" y="82"/>
                  </a:lnTo>
                  <a:lnTo>
                    <a:pt x="131" y="87"/>
                  </a:lnTo>
                  <a:lnTo>
                    <a:pt x="130" y="95"/>
                  </a:lnTo>
                  <a:lnTo>
                    <a:pt x="130" y="103"/>
                  </a:lnTo>
                  <a:lnTo>
                    <a:pt x="131" y="111"/>
                  </a:lnTo>
                  <a:lnTo>
                    <a:pt x="130" y="120"/>
                  </a:lnTo>
                  <a:lnTo>
                    <a:pt x="126" y="126"/>
                  </a:lnTo>
                  <a:lnTo>
                    <a:pt x="119" y="132"/>
                  </a:lnTo>
                  <a:lnTo>
                    <a:pt x="114" y="137"/>
                  </a:lnTo>
                  <a:lnTo>
                    <a:pt x="111" y="142"/>
                  </a:lnTo>
                  <a:lnTo>
                    <a:pt x="111" y="145"/>
                  </a:lnTo>
                  <a:lnTo>
                    <a:pt x="110" y="148"/>
                  </a:lnTo>
                  <a:lnTo>
                    <a:pt x="108" y="148"/>
                  </a:lnTo>
                  <a:lnTo>
                    <a:pt x="103" y="153"/>
                  </a:lnTo>
                  <a:lnTo>
                    <a:pt x="100" y="160"/>
                  </a:lnTo>
                  <a:lnTo>
                    <a:pt x="98" y="168"/>
                  </a:lnTo>
                  <a:lnTo>
                    <a:pt x="92" y="176"/>
                  </a:lnTo>
                  <a:lnTo>
                    <a:pt x="87" y="186"/>
                  </a:lnTo>
                  <a:lnTo>
                    <a:pt x="86" y="194"/>
                  </a:lnTo>
                  <a:lnTo>
                    <a:pt x="84" y="200"/>
                  </a:lnTo>
                  <a:lnTo>
                    <a:pt x="83" y="204"/>
                  </a:lnTo>
                  <a:lnTo>
                    <a:pt x="80" y="208"/>
                  </a:lnTo>
                  <a:lnTo>
                    <a:pt x="76" y="211"/>
                  </a:lnTo>
                  <a:lnTo>
                    <a:pt x="72" y="212"/>
                  </a:lnTo>
                  <a:lnTo>
                    <a:pt x="69" y="212"/>
                  </a:lnTo>
                  <a:lnTo>
                    <a:pt x="67" y="214"/>
                  </a:lnTo>
                  <a:lnTo>
                    <a:pt x="64" y="21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2" y="218"/>
                  </a:lnTo>
                  <a:lnTo>
                    <a:pt x="49" y="218"/>
                  </a:lnTo>
                  <a:lnTo>
                    <a:pt x="47" y="217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7" y="212"/>
                  </a:lnTo>
                  <a:lnTo>
                    <a:pt x="37" y="208"/>
                  </a:lnTo>
                  <a:lnTo>
                    <a:pt x="36" y="206"/>
                  </a:lnTo>
                  <a:lnTo>
                    <a:pt x="36" y="199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7" y="190"/>
                  </a:lnTo>
                  <a:lnTo>
                    <a:pt x="34" y="187"/>
                  </a:lnTo>
                  <a:lnTo>
                    <a:pt x="26" y="184"/>
                  </a:lnTo>
                  <a:lnTo>
                    <a:pt x="21" y="183"/>
                  </a:lnTo>
                  <a:lnTo>
                    <a:pt x="17" y="183"/>
                  </a:lnTo>
                  <a:lnTo>
                    <a:pt x="14" y="181"/>
                  </a:lnTo>
                  <a:lnTo>
                    <a:pt x="12" y="179"/>
                  </a:lnTo>
                  <a:lnTo>
                    <a:pt x="12" y="176"/>
                  </a:lnTo>
                  <a:lnTo>
                    <a:pt x="13" y="173"/>
                  </a:lnTo>
                  <a:lnTo>
                    <a:pt x="21" y="165"/>
                  </a:lnTo>
                  <a:lnTo>
                    <a:pt x="22" y="161"/>
                  </a:lnTo>
                  <a:lnTo>
                    <a:pt x="20" y="156"/>
                  </a:lnTo>
                  <a:lnTo>
                    <a:pt x="17" y="153"/>
                  </a:lnTo>
                  <a:lnTo>
                    <a:pt x="6" y="148"/>
                  </a:lnTo>
                  <a:lnTo>
                    <a:pt x="6" y="144"/>
                  </a:lnTo>
                  <a:lnTo>
                    <a:pt x="9" y="141"/>
                  </a:lnTo>
                  <a:lnTo>
                    <a:pt x="10" y="138"/>
                  </a:lnTo>
                  <a:lnTo>
                    <a:pt x="12" y="137"/>
                  </a:lnTo>
                  <a:lnTo>
                    <a:pt x="12" y="136"/>
                  </a:lnTo>
                  <a:lnTo>
                    <a:pt x="10" y="134"/>
                  </a:lnTo>
                  <a:lnTo>
                    <a:pt x="4" y="134"/>
                  </a:lnTo>
                  <a:lnTo>
                    <a:pt x="2" y="133"/>
                  </a:lnTo>
                  <a:lnTo>
                    <a:pt x="1" y="133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1" y="129"/>
                  </a:lnTo>
                  <a:lnTo>
                    <a:pt x="1" y="125"/>
                  </a:lnTo>
                  <a:lnTo>
                    <a:pt x="5" y="126"/>
                  </a:lnTo>
                  <a:lnTo>
                    <a:pt x="8" y="125"/>
                  </a:lnTo>
                  <a:lnTo>
                    <a:pt x="12" y="122"/>
                  </a:lnTo>
                  <a:lnTo>
                    <a:pt x="18" y="115"/>
                  </a:lnTo>
                  <a:lnTo>
                    <a:pt x="28" y="103"/>
                  </a:lnTo>
                  <a:lnTo>
                    <a:pt x="34" y="93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2" y="86"/>
                  </a:lnTo>
                  <a:lnTo>
                    <a:pt x="29" y="83"/>
                  </a:lnTo>
                  <a:lnTo>
                    <a:pt x="30" y="80"/>
                  </a:lnTo>
                  <a:lnTo>
                    <a:pt x="32" y="79"/>
                  </a:lnTo>
                  <a:lnTo>
                    <a:pt x="38" y="75"/>
                  </a:lnTo>
                  <a:lnTo>
                    <a:pt x="47" y="71"/>
                  </a:lnTo>
                  <a:lnTo>
                    <a:pt x="55" y="66"/>
                  </a:lnTo>
                  <a:lnTo>
                    <a:pt x="57" y="62"/>
                  </a:lnTo>
                  <a:lnTo>
                    <a:pt x="57" y="49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9" y="43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80" y="41"/>
                  </a:lnTo>
                  <a:lnTo>
                    <a:pt x="83" y="36"/>
                  </a:lnTo>
                  <a:lnTo>
                    <a:pt x="83" y="33"/>
                  </a:lnTo>
                  <a:lnTo>
                    <a:pt x="86" y="28"/>
                  </a:lnTo>
                  <a:lnTo>
                    <a:pt x="87" y="27"/>
                  </a:lnTo>
                  <a:lnTo>
                    <a:pt x="91" y="24"/>
                  </a:lnTo>
                  <a:lnTo>
                    <a:pt x="95" y="22"/>
                  </a:lnTo>
                  <a:lnTo>
                    <a:pt x="103" y="17"/>
                  </a:lnTo>
                  <a:lnTo>
                    <a:pt x="107" y="12"/>
                  </a:lnTo>
                  <a:lnTo>
                    <a:pt x="111" y="5"/>
                  </a:lnTo>
                  <a:lnTo>
                    <a:pt x="116" y="1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1643949" y="3515389"/>
              <a:ext cx="598335" cy="482955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172" y="20"/>
                </a:cxn>
                <a:cxn ang="0">
                  <a:pos x="164" y="52"/>
                </a:cxn>
                <a:cxn ang="0">
                  <a:pos x="161" y="76"/>
                </a:cxn>
                <a:cxn ang="0">
                  <a:pos x="172" y="90"/>
                </a:cxn>
                <a:cxn ang="0">
                  <a:pos x="188" y="107"/>
                </a:cxn>
                <a:cxn ang="0">
                  <a:pos x="213" y="130"/>
                </a:cxn>
                <a:cxn ang="0">
                  <a:pos x="243" y="145"/>
                </a:cxn>
                <a:cxn ang="0">
                  <a:pos x="262" y="153"/>
                </a:cxn>
                <a:cxn ang="0">
                  <a:pos x="270" y="165"/>
                </a:cxn>
                <a:cxn ang="0">
                  <a:pos x="299" y="169"/>
                </a:cxn>
                <a:cxn ang="0">
                  <a:pos x="311" y="186"/>
                </a:cxn>
                <a:cxn ang="0">
                  <a:pos x="328" y="194"/>
                </a:cxn>
                <a:cxn ang="0">
                  <a:pos x="338" y="186"/>
                </a:cxn>
                <a:cxn ang="0">
                  <a:pos x="342" y="202"/>
                </a:cxn>
                <a:cxn ang="0">
                  <a:pos x="354" y="211"/>
                </a:cxn>
                <a:cxn ang="0">
                  <a:pos x="363" y="233"/>
                </a:cxn>
                <a:cxn ang="0">
                  <a:pos x="346" y="248"/>
                </a:cxn>
                <a:cxn ang="0">
                  <a:pos x="331" y="252"/>
                </a:cxn>
                <a:cxn ang="0">
                  <a:pos x="321" y="257"/>
                </a:cxn>
                <a:cxn ang="0">
                  <a:pos x="331" y="265"/>
                </a:cxn>
                <a:cxn ang="0">
                  <a:pos x="327" y="277"/>
                </a:cxn>
                <a:cxn ang="0">
                  <a:pos x="311" y="288"/>
                </a:cxn>
                <a:cxn ang="0">
                  <a:pos x="287" y="292"/>
                </a:cxn>
                <a:cxn ang="0">
                  <a:pos x="258" y="283"/>
                </a:cxn>
                <a:cxn ang="0">
                  <a:pos x="237" y="266"/>
                </a:cxn>
                <a:cxn ang="0">
                  <a:pos x="217" y="245"/>
                </a:cxn>
                <a:cxn ang="0">
                  <a:pos x="192" y="221"/>
                </a:cxn>
                <a:cxn ang="0">
                  <a:pos x="176" y="222"/>
                </a:cxn>
                <a:cxn ang="0">
                  <a:pos x="147" y="214"/>
                </a:cxn>
                <a:cxn ang="0">
                  <a:pos x="139" y="221"/>
                </a:cxn>
                <a:cxn ang="0">
                  <a:pos x="125" y="222"/>
                </a:cxn>
                <a:cxn ang="0">
                  <a:pos x="109" y="200"/>
                </a:cxn>
                <a:cxn ang="0">
                  <a:pos x="104" y="177"/>
                </a:cxn>
                <a:cxn ang="0">
                  <a:pos x="90" y="171"/>
                </a:cxn>
                <a:cxn ang="0">
                  <a:pos x="75" y="171"/>
                </a:cxn>
                <a:cxn ang="0">
                  <a:pos x="67" y="160"/>
                </a:cxn>
                <a:cxn ang="0">
                  <a:pos x="62" y="156"/>
                </a:cxn>
                <a:cxn ang="0">
                  <a:pos x="51" y="157"/>
                </a:cxn>
                <a:cxn ang="0">
                  <a:pos x="46" y="145"/>
                </a:cxn>
                <a:cxn ang="0">
                  <a:pos x="50" y="133"/>
                </a:cxn>
                <a:cxn ang="0">
                  <a:pos x="34" y="130"/>
                </a:cxn>
                <a:cxn ang="0">
                  <a:pos x="19" y="118"/>
                </a:cxn>
                <a:cxn ang="0">
                  <a:pos x="7" y="99"/>
                </a:cxn>
                <a:cxn ang="0">
                  <a:pos x="6" y="74"/>
                </a:cxn>
                <a:cxn ang="0">
                  <a:pos x="24" y="67"/>
                </a:cxn>
                <a:cxn ang="0">
                  <a:pos x="46" y="59"/>
                </a:cxn>
                <a:cxn ang="0">
                  <a:pos x="54" y="40"/>
                </a:cxn>
                <a:cxn ang="0">
                  <a:pos x="57" y="31"/>
                </a:cxn>
                <a:cxn ang="0">
                  <a:pos x="73" y="16"/>
                </a:cxn>
                <a:cxn ang="0">
                  <a:pos x="102" y="4"/>
                </a:cxn>
                <a:cxn ang="0">
                  <a:pos x="121" y="10"/>
                </a:cxn>
                <a:cxn ang="0">
                  <a:pos x="137" y="2"/>
                </a:cxn>
              </a:cxnLst>
              <a:rect l="0" t="0" r="r" b="b"/>
              <a:pathLst>
                <a:path w="363" h="293">
                  <a:moveTo>
                    <a:pt x="139" y="0"/>
                  </a:moveTo>
                  <a:lnTo>
                    <a:pt x="148" y="1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1" y="9"/>
                  </a:lnTo>
                  <a:lnTo>
                    <a:pt x="164" y="12"/>
                  </a:lnTo>
                  <a:lnTo>
                    <a:pt x="167" y="16"/>
                  </a:lnTo>
                  <a:lnTo>
                    <a:pt x="172" y="20"/>
                  </a:lnTo>
                  <a:lnTo>
                    <a:pt x="176" y="24"/>
                  </a:lnTo>
                  <a:lnTo>
                    <a:pt x="172" y="32"/>
                  </a:lnTo>
                  <a:lnTo>
                    <a:pt x="168" y="41"/>
                  </a:lnTo>
                  <a:lnTo>
                    <a:pt x="164" y="52"/>
                  </a:lnTo>
                  <a:lnTo>
                    <a:pt x="161" y="62"/>
                  </a:lnTo>
                  <a:lnTo>
                    <a:pt x="160" y="68"/>
                  </a:lnTo>
                  <a:lnTo>
                    <a:pt x="160" y="74"/>
                  </a:lnTo>
                  <a:lnTo>
                    <a:pt x="161" y="76"/>
                  </a:lnTo>
                  <a:lnTo>
                    <a:pt x="163" y="78"/>
                  </a:lnTo>
                  <a:lnTo>
                    <a:pt x="166" y="79"/>
                  </a:lnTo>
                  <a:lnTo>
                    <a:pt x="170" y="87"/>
                  </a:lnTo>
                  <a:lnTo>
                    <a:pt x="172" y="90"/>
                  </a:lnTo>
                  <a:lnTo>
                    <a:pt x="180" y="94"/>
                  </a:lnTo>
                  <a:lnTo>
                    <a:pt x="186" y="99"/>
                  </a:lnTo>
                  <a:lnTo>
                    <a:pt x="186" y="102"/>
                  </a:lnTo>
                  <a:lnTo>
                    <a:pt x="188" y="107"/>
                  </a:lnTo>
                  <a:lnTo>
                    <a:pt x="196" y="111"/>
                  </a:lnTo>
                  <a:lnTo>
                    <a:pt x="203" y="115"/>
                  </a:lnTo>
                  <a:lnTo>
                    <a:pt x="209" y="122"/>
                  </a:lnTo>
                  <a:lnTo>
                    <a:pt x="213" y="130"/>
                  </a:lnTo>
                  <a:lnTo>
                    <a:pt x="221" y="134"/>
                  </a:lnTo>
                  <a:lnTo>
                    <a:pt x="230" y="136"/>
                  </a:lnTo>
                  <a:lnTo>
                    <a:pt x="235" y="137"/>
                  </a:lnTo>
                  <a:lnTo>
                    <a:pt x="243" y="145"/>
                  </a:lnTo>
                  <a:lnTo>
                    <a:pt x="252" y="148"/>
                  </a:lnTo>
                  <a:lnTo>
                    <a:pt x="257" y="149"/>
                  </a:lnTo>
                  <a:lnTo>
                    <a:pt x="260" y="152"/>
                  </a:lnTo>
                  <a:lnTo>
                    <a:pt x="262" y="153"/>
                  </a:lnTo>
                  <a:lnTo>
                    <a:pt x="265" y="156"/>
                  </a:lnTo>
                  <a:lnTo>
                    <a:pt x="266" y="160"/>
                  </a:lnTo>
                  <a:lnTo>
                    <a:pt x="268" y="163"/>
                  </a:lnTo>
                  <a:lnTo>
                    <a:pt x="270" y="165"/>
                  </a:lnTo>
                  <a:lnTo>
                    <a:pt x="277" y="167"/>
                  </a:lnTo>
                  <a:lnTo>
                    <a:pt x="285" y="168"/>
                  </a:lnTo>
                  <a:lnTo>
                    <a:pt x="293" y="168"/>
                  </a:lnTo>
                  <a:lnTo>
                    <a:pt x="299" y="169"/>
                  </a:lnTo>
                  <a:lnTo>
                    <a:pt x="301" y="173"/>
                  </a:lnTo>
                  <a:lnTo>
                    <a:pt x="301" y="177"/>
                  </a:lnTo>
                  <a:lnTo>
                    <a:pt x="307" y="183"/>
                  </a:lnTo>
                  <a:lnTo>
                    <a:pt x="311" y="186"/>
                  </a:lnTo>
                  <a:lnTo>
                    <a:pt x="316" y="190"/>
                  </a:lnTo>
                  <a:lnTo>
                    <a:pt x="321" y="192"/>
                  </a:lnTo>
                  <a:lnTo>
                    <a:pt x="326" y="194"/>
                  </a:lnTo>
                  <a:lnTo>
                    <a:pt x="328" y="194"/>
                  </a:lnTo>
                  <a:lnTo>
                    <a:pt x="331" y="192"/>
                  </a:lnTo>
                  <a:lnTo>
                    <a:pt x="335" y="188"/>
                  </a:lnTo>
                  <a:lnTo>
                    <a:pt x="336" y="186"/>
                  </a:lnTo>
                  <a:lnTo>
                    <a:pt x="338" y="186"/>
                  </a:lnTo>
                  <a:lnTo>
                    <a:pt x="339" y="187"/>
                  </a:lnTo>
                  <a:lnTo>
                    <a:pt x="340" y="190"/>
                  </a:lnTo>
                  <a:lnTo>
                    <a:pt x="340" y="198"/>
                  </a:lnTo>
                  <a:lnTo>
                    <a:pt x="342" y="202"/>
                  </a:lnTo>
                  <a:lnTo>
                    <a:pt x="343" y="204"/>
                  </a:lnTo>
                  <a:lnTo>
                    <a:pt x="344" y="206"/>
                  </a:lnTo>
                  <a:lnTo>
                    <a:pt x="348" y="208"/>
                  </a:lnTo>
                  <a:lnTo>
                    <a:pt x="354" y="211"/>
                  </a:lnTo>
                  <a:lnTo>
                    <a:pt x="358" y="212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63" y="233"/>
                  </a:lnTo>
                  <a:lnTo>
                    <a:pt x="359" y="235"/>
                  </a:lnTo>
                  <a:lnTo>
                    <a:pt x="356" y="239"/>
                  </a:lnTo>
                  <a:lnTo>
                    <a:pt x="348" y="245"/>
                  </a:lnTo>
                  <a:lnTo>
                    <a:pt x="346" y="248"/>
                  </a:lnTo>
                  <a:lnTo>
                    <a:pt x="344" y="250"/>
                  </a:lnTo>
                  <a:lnTo>
                    <a:pt x="342" y="253"/>
                  </a:lnTo>
                  <a:lnTo>
                    <a:pt x="334" y="253"/>
                  </a:lnTo>
                  <a:lnTo>
                    <a:pt x="331" y="252"/>
                  </a:lnTo>
                  <a:lnTo>
                    <a:pt x="328" y="252"/>
                  </a:lnTo>
                  <a:lnTo>
                    <a:pt x="324" y="253"/>
                  </a:lnTo>
                  <a:lnTo>
                    <a:pt x="321" y="254"/>
                  </a:lnTo>
                  <a:lnTo>
                    <a:pt x="321" y="257"/>
                  </a:lnTo>
                  <a:lnTo>
                    <a:pt x="323" y="260"/>
                  </a:lnTo>
                  <a:lnTo>
                    <a:pt x="326" y="261"/>
                  </a:lnTo>
                  <a:lnTo>
                    <a:pt x="328" y="264"/>
                  </a:lnTo>
                  <a:lnTo>
                    <a:pt x="331" y="265"/>
                  </a:lnTo>
                  <a:lnTo>
                    <a:pt x="336" y="270"/>
                  </a:lnTo>
                  <a:lnTo>
                    <a:pt x="332" y="274"/>
                  </a:lnTo>
                  <a:lnTo>
                    <a:pt x="330" y="274"/>
                  </a:lnTo>
                  <a:lnTo>
                    <a:pt x="327" y="277"/>
                  </a:lnTo>
                  <a:lnTo>
                    <a:pt x="323" y="285"/>
                  </a:lnTo>
                  <a:lnTo>
                    <a:pt x="320" y="289"/>
                  </a:lnTo>
                  <a:lnTo>
                    <a:pt x="319" y="292"/>
                  </a:lnTo>
                  <a:lnTo>
                    <a:pt x="311" y="288"/>
                  </a:lnTo>
                  <a:lnTo>
                    <a:pt x="303" y="285"/>
                  </a:lnTo>
                  <a:lnTo>
                    <a:pt x="297" y="284"/>
                  </a:lnTo>
                  <a:lnTo>
                    <a:pt x="289" y="289"/>
                  </a:lnTo>
                  <a:lnTo>
                    <a:pt x="287" y="292"/>
                  </a:lnTo>
                  <a:lnTo>
                    <a:pt x="281" y="293"/>
                  </a:lnTo>
                  <a:lnTo>
                    <a:pt x="273" y="292"/>
                  </a:lnTo>
                  <a:lnTo>
                    <a:pt x="265" y="287"/>
                  </a:lnTo>
                  <a:lnTo>
                    <a:pt x="258" y="283"/>
                  </a:lnTo>
                  <a:lnTo>
                    <a:pt x="250" y="279"/>
                  </a:lnTo>
                  <a:lnTo>
                    <a:pt x="246" y="277"/>
                  </a:lnTo>
                  <a:lnTo>
                    <a:pt x="242" y="274"/>
                  </a:lnTo>
                  <a:lnTo>
                    <a:pt x="237" y="266"/>
                  </a:lnTo>
                  <a:lnTo>
                    <a:pt x="235" y="262"/>
                  </a:lnTo>
                  <a:lnTo>
                    <a:pt x="233" y="258"/>
                  </a:lnTo>
                  <a:lnTo>
                    <a:pt x="226" y="250"/>
                  </a:lnTo>
                  <a:lnTo>
                    <a:pt x="217" y="245"/>
                  </a:lnTo>
                  <a:lnTo>
                    <a:pt x="206" y="239"/>
                  </a:lnTo>
                  <a:lnTo>
                    <a:pt x="203" y="235"/>
                  </a:lnTo>
                  <a:lnTo>
                    <a:pt x="200" y="233"/>
                  </a:lnTo>
                  <a:lnTo>
                    <a:pt x="192" y="221"/>
                  </a:lnTo>
                  <a:lnTo>
                    <a:pt x="188" y="218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76" y="222"/>
                  </a:lnTo>
                  <a:lnTo>
                    <a:pt x="172" y="223"/>
                  </a:lnTo>
                  <a:lnTo>
                    <a:pt x="167" y="223"/>
                  </a:lnTo>
                  <a:lnTo>
                    <a:pt x="151" y="215"/>
                  </a:lnTo>
                  <a:lnTo>
                    <a:pt x="147" y="214"/>
                  </a:lnTo>
                  <a:lnTo>
                    <a:pt x="143" y="214"/>
                  </a:lnTo>
                  <a:lnTo>
                    <a:pt x="140" y="217"/>
                  </a:lnTo>
                  <a:lnTo>
                    <a:pt x="140" y="219"/>
                  </a:lnTo>
                  <a:lnTo>
                    <a:pt x="139" y="221"/>
                  </a:lnTo>
                  <a:lnTo>
                    <a:pt x="139" y="222"/>
                  </a:lnTo>
                  <a:lnTo>
                    <a:pt x="137" y="223"/>
                  </a:lnTo>
                  <a:lnTo>
                    <a:pt x="132" y="223"/>
                  </a:lnTo>
                  <a:lnTo>
                    <a:pt x="125" y="222"/>
                  </a:lnTo>
                  <a:lnTo>
                    <a:pt x="118" y="219"/>
                  </a:lnTo>
                  <a:lnTo>
                    <a:pt x="114" y="217"/>
                  </a:lnTo>
                  <a:lnTo>
                    <a:pt x="110" y="211"/>
                  </a:lnTo>
                  <a:lnTo>
                    <a:pt x="109" y="200"/>
                  </a:lnTo>
                  <a:lnTo>
                    <a:pt x="108" y="191"/>
                  </a:lnTo>
                  <a:lnTo>
                    <a:pt x="108" y="187"/>
                  </a:lnTo>
                  <a:lnTo>
                    <a:pt x="105" y="181"/>
                  </a:lnTo>
                  <a:lnTo>
                    <a:pt x="104" y="177"/>
                  </a:lnTo>
                  <a:lnTo>
                    <a:pt x="100" y="175"/>
                  </a:lnTo>
                  <a:lnTo>
                    <a:pt x="97" y="172"/>
                  </a:lnTo>
                  <a:lnTo>
                    <a:pt x="94" y="171"/>
                  </a:lnTo>
                  <a:lnTo>
                    <a:pt x="90" y="171"/>
                  </a:lnTo>
                  <a:lnTo>
                    <a:pt x="88" y="172"/>
                  </a:lnTo>
                  <a:lnTo>
                    <a:pt x="84" y="173"/>
                  </a:lnTo>
                  <a:lnTo>
                    <a:pt x="78" y="173"/>
                  </a:lnTo>
                  <a:lnTo>
                    <a:pt x="75" y="171"/>
                  </a:lnTo>
                  <a:lnTo>
                    <a:pt x="71" y="169"/>
                  </a:lnTo>
                  <a:lnTo>
                    <a:pt x="69" y="167"/>
                  </a:lnTo>
                  <a:lnTo>
                    <a:pt x="69" y="164"/>
                  </a:lnTo>
                  <a:lnTo>
                    <a:pt x="67" y="160"/>
                  </a:lnTo>
                  <a:lnTo>
                    <a:pt x="67" y="157"/>
                  </a:lnTo>
                  <a:lnTo>
                    <a:pt x="66" y="155"/>
                  </a:lnTo>
                  <a:lnTo>
                    <a:pt x="65" y="153"/>
                  </a:lnTo>
                  <a:lnTo>
                    <a:pt x="62" y="156"/>
                  </a:lnTo>
                  <a:lnTo>
                    <a:pt x="61" y="159"/>
                  </a:lnTo>
                  <a:lnTo>
                    <a:pt x="58" y="161"/>
                  </a:lnTo>
                  <a:lnTo>
                    <a:pt x="54" y="160"/>
                  </a:lnTo>
                  <a:lnTo>
                    <a:pt x="51" y="157"/>
                  </a:lnTo>
                  <a:lnTo>
                    <a:pt x="46" y="157"/>
                  </a:lnTo>
                  <a:lnTo>
                    <a:pt x="45" y="156"/>
                  </a:lnTo>
                  <a:lnTo>
                    <a:pt x="45" y="149"/>
                  </a:lnTo>
                  <a:lnTo>
                    <a:pt x="46" y="145"/>
                  </a:lnTo>
                  <a:lnTo>
                    <a:pt x="46" y="141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0"/>
                  </a:lnTo>
                  <a:lnTo>
                    <a:pt x="49" y="129"/>
                  </a:lnTo>
                  <a:lnTo>
                    <a:pt x="42" y="129"/>
                  </a:lnTo>
                  <a:lnTo>
                    <a:pt x="34" y="130"/>
                  </a:lnTo>
                  <a:lnTo>
                    <a:pt x="19" y="130"/>
                  </a:lnTo>
                  <a:lnTo>
                    <a:pt x="16" y="128"/>
                  </a:lnTo>
                  <a:lnTo>
                    <a:pt x="16" y="122"/>
                  </a:lnTo>
                  <a:lnTo>
                    <a:pt x="19" y="118"/>
                  </a:lnTo>
                  <a:lnTo>
                    <a:pt x="19" y="111"/>
                  </a:lnTo>
                  <a:lnTo>
                    <a:pt x="14" y="105"/>
                  </a:lnTo>
                  <a:lnTo>
                    <a:pt x="10" y="101"/>
                  </a:lnTo>
                  <a:lnTo>
                    <a:pt x="7" y="99"/>
                  </a:lnTo>
                  <a:lnTo>
                    <a:pt x="3" y="97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6" y="74"/>
                  </a:lnTo>
                  <a:lnTo>
                    <a:pt x="7" y="71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4" y="67"/>
                  </a:lnTo>
                  <a:lnTo>
                    <a:pt x="32" y="67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59"/>
                  </a:lnTo>
                  <a:lnTo>
                    <a:pt x="49" y="58"/>
                  </a:lnTo>
                  <a:lnTo>
                    <a:pt x="51" y="55"/>
                  </a:lnTo>
                  <a:lnTo>
                    <a:pt x="54" y="51"/>
                  </a:lnTo>
                  <a:lnTo>
                    <a:pt x="54" y="40"/>
                  </a:lnTo>
                  <a:lnTo>
                    <a:pt x="53" y="37"/>
                  </a:lnTo>
                  <a:lnTo>
                    <a:pt x="54" y="35"/>
                  </a:lnTo>
                  <a:lnTo>
                    <a:pt x="55" y="33"/>
                  </a:lnTo>
                  <a:lnTo>
                    <a:pt x="57" y="31"/>
                  </a:lnTo>
                  <a:lnTo>
                    <a:pt x="61" y="28"/>
                  </a:lnTo>
                  <a:lnTo>
                    <a:pt x="66" y="24"/>
                  </a:lnTo>
                  <a:lnTo>
                    <a:pt x="70" y="20"/>
                  </a:lnTo>
                  <a:lnTo>
                    <a:pt x="73" y="16"/>
                  </a:lnTo>
                  <a:lnTo>
                    <a:pt x="75" y="13"/>
                  </a:lnTo>
                  <a:lnTo>
                    <a:pt x="79" y="10"/>
                  </a:lnTo>
                  <a:lnTo>
                    <a:pt x="90" y="6"/>
                  </a:lnTo>
                  <a:lnTo>
                    <a:pt x="102" y="4"/>
                  </a:lnTo>
                  <a:lnTo>
                    <a:pt x="102" y="9"/>
                  </a:lnTo>
                  <a:lnTo>
                    <a:pt x="105" y="12"/>
                  </a:lnTo>
                  <a:lnTo>
                    <a:pt x="112" y="12"/>
                  </a:lnTo>
                  <a:lnTo>
                    <a:pt x="121" y="10"/>
                  </a:lnTo>
                  <a:lnTo>
                    <a:pt x="131" y="10"/>
                  </a:lnTo>
                  <a:lnTo>
                    <a:pt x="136" y="8"/>
                  </a:lnTo>
                  <a:lnTo>
                    <a:pt x="137" y="6"/>
                  </a:lnTo>
                  <a:lnTo>
                    <a:pt x="137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1719770" y="3774174"/>
              <a:ext cx="19779" cy="164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12" y="4"/>
                </a:cxn>
                <a:cxn ang="0">
                  <a:pos x="11" y="7"/>
                </a:cxn>
                <a:cxn ang="0">
                  <a:pos x="8" y="10"/>
                </a:cxn>
                <a:cxn ang="0">
                  <a:pos x="7" y="10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1606038" y="4225810"/>
              <a:ext cx="260433" cy="201094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50" y="9"/>
                </a:cxn>
                <a:cxn ang="0">
                  <a:pos x="65" y="19"/>
                </a:cxn>
                <a:cxn ang="0">
                  <a:pos x="76" y="28"/>
                </a:cxn>
                <a:cxn ang="0">
                  <a:pos x="78" y="40"/>
                </a:cxn>
                <a:cxn ang="0">
                  <a:pos x="80" y="54"/>
                </a:cxn>
                <a:cxn ang="0">
                  <a:pos x="89" y="70"/>
                </a:cxn>
                <a:cxn ang="0">
                  <a:pos x="97" y="77"/>
                </a:cxn>
                <a:cxn ang="0">
                  <a:pos x="101" y="73"/>
                </a:cxn>
                <a:cxn ang="0">
                  <a:pos x="107" y="68"/>
                </a:cxn>
                <a:cxn ang="0">
                  <a:pos x="117" y="67"/>
                </a:cxn>
                <a:cxn ang="0">
                  <a:pos x="128" y="66"/>
                </a:cxn>
                <a:cxn ang="0">
                  <a:pos x="136" y="62"/>
                </a:cxn>
                <a:cxn ang="0">
                  <a:pos x="143" y="60"/>
                </a:cxn>
                <a:cxn ang="0">
                  <a:pos x="141" y="64"/>
                </a:cxn>
                <a:cxn ang="0">
                  <a:pos x="144" y="71"/>
                </a:cxn>
                <a:cxn ang="0">
                  <a:pos x="158" y="75"/>
                </a:cxn>
                <a:cxn ang="0">
                  <a:pos x="154" y="93"/>
                </a:cxn>
                <a:cxn ang="0">
                  <a:pos x="155" y="99"/>
                </a:cxn>
                <a:cxn ang="0">
                  <a:pos x="147" y="109"/>
                </a:cxn>
                <a:cxn ang="0">
                  <a:pos x="146" y="122"/>
                </a:cxn>
                <a:cxn ang="0">
                  <a:pos x="120" y="118"/>
                </a:cxn>
                <a:cxn ang="0">
                  <a:pos x="105" y="120"/>
                </a:cxn>
                <a:cxn ang="0">
                  <a:pos x="92" y="118"/>
                </a:cxn>
                <a:cxn ang="0">
                  <a:pos x="86" y="110"/>
                </a:cxn>
                <a:cxn ang="0">
                  <a:pos x="81" y="104"/>
                </a:cxn>
                <a:cxn ang="0">
                  <a:pos x="74" y="101"/>
                </a:cxn>
                <a:cxn ang="0">
                  <a:pos x="69" y="99"/>
                </a:cxn>
                <a:cxn ang="0">
                  <a:pos x="62" y="105"/>
                </a:cxn>
                <a:cxn ang="0">
                  <a:pos x="58" y="108"/>
                </a:cxn>
                <a:cxn ang="0">
                  <a:pos x="50" y="99"/>
                </a:cxn>
                <a:cxn ang="0">
                  <a:pos x="42" y="82"/>
                </a:cxn>
                <a:cxn ang="0">
                  <a:pos x="30" y="73"/>
                </a:cxn>
                <a:cxn ang="0">
                  <a:pos x="15" y="66"/>
                </a:cxn>
                <a:cxn ang="0">
                  <a:pos x="0" y="52"/>
                </a:cxn>
                <a:cxn ang="0">
                  <a:pos x="3" y="37"/>
                </a:cxn>
                <a:cxn ang="0">
                  <a:pos x="10" y="36"/>
                </a:cxn>
                <a:cxn ang="0">
                  <a:pos x="19" y="37"/>
                </a:cxn>
                <a:cxn ang="0">
                  <a:pos x="20" y="32"/>
                </a:cxn>
                <a:cxn ang="0">
                  <a:pos x="19" y="27"/>
                </a:cxn>
                <a:cxn ang="0">
                  <a:pos x="26" y="28"/>
                </a:cxn>
                <a:cxn ang="0">
                  <a:pos x="31" y="24"/>
                </a:cxn>
                <a:cxn ang="0">
                  <a:pos x="37" y="17"/>
                </a:cxn>
                <a:cxn ang="0">
                  <a:pos x="43" y="5"/>
                </a:cxn>
              </a:cxnLst>
              <a:rect l="0" t="0" r="r" b="b"/>
              <a:pathLst>
                <a:path w="158" h="122">
                  <a:moveTo>
                    <a:pt x="47" y="0"/>
                  </a:moveTo>
                  <a:lnTo>
                    <a:pt x="47" y="2"/>
                  </a:lnTo>
                  <a:lnTo>
                    <a:pt x="49" y="5"/>
                  </a:lnTo>
                  <a:lnTo>
                    <a:pt x="50" y="9"/>
                  </a:lnTo>
                  <a:lnTo>
                    <a:pt x="57" y="15"/>
                  </a:lnTo>
                  <a:lnTo>
                    <a:pt x="65" y="19"/>
                  </a:lnTo>
                  <a:lnTo>
                    <a:pt x="73" y="24"/>
                  </a:lnTo>
                  <a:lnTo>
                    <a:pt x="76" y="28"/>
                  </a:lnTo>
                  <a:lnTo>
                    <a:pt x="76" y="32"/>
                  </a:lnTo>
                  <a:lnTo>
                    <a:pt x="78" y="40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84" y="62"/>
                  </a:lnTo>
                  <a:lnTo>
                    <a:pt x="89" y="70"/>
                  </a:lnTo>
                  <a:lnTo>
                    <a:pt x="96" y="77"/>
                  </a:lnTo>
                  <a:lnTo>
                    <a:pt x="97" y="77"/>
                  </a:lnTo>
                  <a:lnTo>
                    <a:pt x="100" y="75"/>
                  </a:lnTo>
                  <a:lnTo>
                    <a:pt x="101" y="73"/>
                  </a:lnTo>
                  <a:lnTo>
                    <a:pt x="104" y="71"/>
                  </a:lnTo>
                  <a:lnTo>
                    <a:pt x="107" y="68"/>
                  </a:lnTo>
                  <a:lnTo>
                    <a:pt x="115" y="68"/>
                  </a:lnTo>
                  <a:lnTo>
                    <a:pt x="117" y="67"/>
                  </a:lnTo>
                  <a:lnTo>
                    <a:pt x="125" y="67"/>
                  </a:lnTo>
                  <a:lnTo>
                    <a:pt x="128" y="66"/>
                  </a:lnTo>
                  <a:lnTo>
                    <a:pt x="132" y="64"/>
                  </a:lnTo>
                  <a:lnTo>
                    <a:pt x="136" y="62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3" y="62"/>
                  </a:lnTo>
                  <a:lnTo>
                    <a:pt x="141" y="64"/>
                  </a:lnTo>
                  <a:lnTo>
                    <a:pt x="141" y="66"/>
                  </a:lnTo>
                  <a:lnTo>
                    <a:pt x="144" y="71"/>
                  </a:lnTo>
                  <a:lnTo>
                    <a:pt x="152" y="74"/>
                  </a:lnTo>
                  <a:lnTo>
                    <a:pt x="158" y="75"/>
                  </a:lnTo>
                  <a:lnTo>
                    <a:pt x="156" y="82"/>
                  </a:lnTo>
                  <a:lnTo>
                    <a:pt x="154" y="93"/>
                  </a:lnTo>
                  <a:lnTo>
                    <a:pt x="152" y="94"/>
                  </a:lnTo>
                  <a:lnTo>
                    <a:pt x="155" y="99"/>
                  </a:lnTo>
                  <a:lnTo>
                    <a:pt x="148" y="106"/>
                  </a:lnTo>
                  <a:lnTo>
                    <a:pt x="147" y="109"/>
                  </a:lnTo>
                  <a:lnTo>
                    <a:pt x="146" y="110"/>
                  </a:lnTo>
                  <a:lnTo>
                    <a:pt x="146" y="122"/>
                  </a:lnTo>
                  <a:lnTo>
                    <a:pt x="131" y="122"/>
                  </a:lnTo>
                  <a:lnTo>
                    <a:pt x="120" y="118"/>
                  </a:lnTo>
                  <a:lnTo>
                    <a:pt x="112" y="117"/>
                  </a:lnTo>
                  <a:lnTo>
                    <a:pt x="105" y="120"/>
                  </a:lnTo>
                  <a:lnTo>
                    <a:pt x="98" y="121"/>
                  </a:lnTo>
                  <a:lnTo>
                    <a:pt x="92" y="118"/>
                  </a:lnTo>
                  <a:lnTo>
                    <a:pt x="86" y="113"/>
                  </a:lnTo>
                  <a:lnTo>
                    <a:pt x="86" y="110"/>
                  </a:lnTo>
                  <a:lnTo>
                    <a:pt x="85" y="108"/>
                  </a:lnTo>
                  <a:lnTo>
                    <a:pt x="81" y="104"/>
                  </a:lnTo>
                  <a:lnTo>
                    <a:pt x="76" y="101"/>
                  </a:lnTo>
                  <a:lnTo>
                    <a:pt x="74" y="101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3" y="102"/>
                  </a:lnTo>
                  <a:lnTo>
                    <a:pt x="62" y="105"/>
                  </a:lnTo>
                  <a:lnTo>
                    <a:pt x="59" y="106"/>
                  </a:lnTo>
                  <a:lnTo>
                    <a:pt x="58" y="108"/>
                  </a:lnTo>
                  <a:lnTo>
                    <a:pt x="55" y="106"/>
                  </a:lnTo>
                  <a:lnTo>
                    <a:pt x="50" y="99"/>
                  </a:lnTo>
                  <a:lnTo>
                    <a:pt x="46" y="91"/>
                  </a:lnTo>
                  <a:lnTo>
                    <a:pt x="42" y="82"/>
                  </a:lnTo>
                  <a:lnTo>
                    <a:pt x="38" y="77"/>
                  </a:lnTo>
                  <a:lnTo>
                    <a:pt x="30" y="73"/>
                  </a:lnTo>
                  <a:lnTo>
                    <a:pt x="23" y="70"/>
                  </a:lnTo>
                  <a:lnTo>
                    <a:pt x="15" y="66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3" y="44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2"/>
                  </a:lnTo>
                  <a:lnTo>
                    <a:pt x="19" y="31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26" y="28"/>
                  </a:lnTo>
                  <a:lnTo>
                    <a:pt x="29" y="27"/>
                  </a:lnTo>
                  <a:lnTo>
                    <a:pt x="31" y="24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39" y="12"/>
                  </a:lnTo>
                  <a:lnTo>
                    <a:pt x="43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1660431" y="4060980"/>
              <a:ext cx="435153" cy="291751"/>
            </a:xfrm>
            <a:custGeom>
              <a:avLst/>
              <a:gdLst/>
              <a:ahLst/>
              <a:cxnLst>
                <a:cxn ang="0">
                  <a:pos x="199" y="1"/>
                </a:cxn>
                <a:cxn ang="0">
                  <a:pos x="201" y="9"/>
                </a:cxn>
                <a:cxn ang="0">
                  <a:pos x="219" y="19"/>
                </a:cxn>
                <a:cxn ang="0">
                  <a:pos x="238" y="27"/>
                </a:cxn>
                <a:cxn ang="0">
                  <a:pos x="250" y="45"/>
                </a:cxn>
                <a:cxn ang="0">
                  <a:pos x="264" y="62"/>
                </a:cxn>
                <a:cxn ang="0">
                  <a:pos x="260" y="69"/>
                </a:cxn>
                <a:cxn ang="0">
                  <a:pos x="252" y="71"/>
                </a:cxn>
                <a:cxn ang="0">
                  <a:pos x="227" y="69"/>
                </a:cxn>
                <a:cxn ang="0">
                  <a:pos x="215" y="78"/>
                </a:cxn>
                <a:cxn ang="0">
                  <a:pos x="200" y="86"/>
                </a:cxn>
                <a:cxn ang="0">
                  <a:pos x="177" y="84"/>
                </a:cxn>
                <a:cxn ang="0">
                  <a:pos x="168" y="86"/>
                </a:cxn>
                <a:cxn ang="0">
                  <a:pos x="161" y="89"/>
                </a:cxn>
                <a:cxn ang="0">
                  <a:pos x="157" y="113"/>
                </a:cxn>
                <a:cxn ang="0">
                  <a:pos x="154" y="129"/>
                </a:cxn>
                <a:cxn ang="0">
                  <a:pos x="147" y="132"/>
                </a:cxn>
                <a:cxn ang="0">
                  <a:pos x="138" y="140"/>
                </a:cxn>
                <a:cxn ang="0">
                  <a:pos x="139" y="158"/>
                </a:cxn>
                <a:cxn ang="0">
                  <a:pos x="134" y="162"/>
                </a:cxn>
                <a:cxn ang="0">
                  <a:pos x="125" y="164"/>
                </a:cxn>
                <a:cxn ang="0">
                  <a:pos x="125" y="171"/>
                </a:cxn>
                <a:cxn ang="0">
                  <a:pos x="111" y="171"/>
                </a:cxn>
                <a:cxn ang="0">
                  <a:pos x="110" y="162"/>
                </a:cxn>
                <a:cxn ang="0">
                  <a:pos x="103" y="162"/>
                </a:cxn>
                <a:cxn ang="0">
                  <a:pos x="92" y="167"/>
                </a:cxn>
                <a:cxn ang="0">
                  <a:pos x="74" y="168"/>
                </a:cxn>
                <a:cxn ang="0">
                  <a:pos x="67" y="175"/>
                </a:cxn>
                <a:cxn ang="0">
                  <a:pos x="56" y="170"/>
                </a:cxn>
                <a:cxn ang="0">
                  <a:pos x="45" y="146"/>
                </a:cxn>
                <a:cxn ang="0">
                  <a:pos x="43" y="128"/>
                </a:cxn>
                <a:cxn ang="0">
                  <a:pos x="24" y="115"/>
                </a:cxn>
                <a:cxn ang="0">
                  <a:pos x="14" y="104"/>
                </a:cxn>
                <a:cxn ang="0">
                  <a:pos x="12" y="98"/>
                </a:cxn>
                <a:cxn ang="0">
                  <a:pos x="6" y="96"/>
                </a:cxn>
                <a:cxn ang="0">
                  <a:pos x="0" y="86"/>
                </a:cxn>
                <a:cxn ang="0">
                  <a:pos x="18" y="69"/>
                </a:cxn>
                <a:cxn ang="0">
                  <a:pos x="44" y="57"/>
                </a:cxn>
                <a:cxn ang="0">
                  <a:pos x="67" y="49"/>
                </a:cxn>
                <a:cxn ang="0">
                  <a:pos x="92" y="34"/>
                </a:cxn>
                <a:cxn ang="0">
                  <a:pos x="121" y="26"/>
                </a:cxn>
                <a:cxn ang="0">
                  <a:pos x="131" y="15"/>
                </a:cxn>
                <a:cxn ang="0">
                  <a:pos x="141" y="11"/>
                </a:cxn>
                <a:cxn ang="0">
                  <a:pos x="165" y="16"/>
                </a:cxn>
                <a:cxn ang="0">
                  <a:pos x="188" y="7"/>
                </a:cxn>
              </a:cxnLst>
              <a:rect l="0" t="0" r="r" b="b"/>
              <a:pathLst>
                <a:path w="264" h="177">
                  <a:moveTo>
                    <a:pt x="196" y="0"/>
                  </a:moveTo>
                  <a:lnTo>
                    <a:pt x="197" y="0"/>
                  </a:lnTo>
                  <a:lnTo>
                    <a:pt x="199" y="1"/>
                  </a:lnTo>
                  <a:lnTo>
                    <a:pt x="200" y="4"/>
                  </a:lnTo>
                  <a:lnTo>
                    <a:pt x="200" y="7"/>
                  </a:lnTo>
                  <a:lnTo>
                    <a:pt x="201" y="9"/>
                  </a:lnTo>
                  <a:lnTo>
                    <a:pt x="207" y="15"/>
                  </a:lnTo>
                  <a:lnTo>
                    <a:pt x="212" y="18"/>
                  </a:lnTo>
                  <a:lnTo>
                    <a:pt x="219" y="19"/>
                  </a:lnTo>
                  <a:lnTo>
                    <a:pt x="228" y="22"/>
                  </a:lnTo>
                  <a:lnTo>
                    <a:pt x="239" y="26"/>
                  </a:lnTo>
                  <a:lnTo>
                    <a:pt x="238" y="27"/>
                  </a:lnTo>
                  <a:lnTo>
                    <a:pt x="239" y="31"/>
                  </a:lnTo>
                  <a:lnTo>
                    <a:pt x="243" y="36"/>
                  </a:lnTo>
                  <a:lnTo>
                    <a:pt x="250" y="45"/>
                  </a:lnTo>
                  <a:lnTo>
                    <a:pt x="256" y="51"/>
                  </a:lnTo>
                  <a:lnTo>
                    <a:pt x="262" y="58"/>
                  </a:lnTo>
                  <a:lnTo>
                    <a:pt x="264" y="62"/>
                  </a:lnTo>
                  <a:lnTo>
                    <a:pt x="264" y="65"/>
                  </a:lnTo>
                  <a:lnTo>
                    <a:pt x="263" y="67"/>
                  </a:lnTo>
                  <a:lnTo>
                    <a:pt x="260" y="69"/>
                  </a:lnTo>
                  <a:lnTo>
                    <a:pt x="259" y="69"/>
                  </a:lnTo>
                  <a:lnTo>
                    <a:pt x="255" y="70"/>
                  </a:lnTo>
                  <a:lnTo>
                    <a:pt x="252" y="71"/>
                  </a:lnTo>
                  <a:lnTo>
                    <a:pt x="248" y="73"/>
                  </a:lnTo>
                  <a:lnTo>
                    <a:pt x="240" y="74"/>
                  </a:lnTo>
                  <a:lnTo>
                    <a:pt x="227" y="69"/>
                  </a:lnTo>
                  <a:lnTo>
                    <a:pt x="221" y="70"/>
                  </a:lnTo>
                  <a:lnTo>
                    <a:pt x="219" y="74"/>
                  </a:lnTo>
                  <a:lnTo>
                    <a:pt x="215" y="78"/>
                  </a:lnTo>
                  <a:lnTo>
                    <a:pt x="211" y="85"/>
                  </a:lnTo>
                  <a:lnTo>
                    <a:pt x="207" y="90"/>
                  </a:lnTo>
                  <a:lnTo>
                    <a:pt x="200" y="86"/>
                  </a:lnTo>
                  <a:lnTo>
                    <a:pt x="192" y="84"/>
                  </a:lnTo>
                  <a:lnTo>
                    <a:pt x="184" y="82"/>
                  </a:lnTo>
                  <a:lnTo>
                    <a:pt x="177" y="84"/>
                  </a:lnTo>
                  <a:lnTo>
                    <a:pt x="173" y="85"/>
                  </a:lnTo>
                  <a:lnTo>
                    <a:pt x="170" y="85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62" y="88"/>
                  </a:lnTo>
                  <a:lnTo>
                    <a:pt x="161" y="89"/>
                  </a:lnTo>
                  <a:lnTo>
                    <a:pt x="160" y="92"/>
                  </a:lnTo>
                  <a:lnTo>
                    <a:pt x="160" y="102"/>
                  </a:lnTo>
                  <a:lnTo>
                    <a:pt x="157" y="113"/>
                  </a:lnTo>
                  <a:lnTo>
                    <a:pt x="156" y="121"/>
                  </a:lnTo>
                  <a:lnTo>
                    <a:pt x="154" y="125"/>
                  </a:lnTo>
                  <a:lnTo>
                    <a:pt x="154" y="129"/>
                  </a:lnTo>
                  <a:lnTo>
                    <a:pt x="153" y="131"/>
                  </a:lnTo>
                  <a:lnTo>
                    <a:pt x="150" y="132"/>
                  </a:lnTo>
                  <a:lnTo>
                    <a:pt x="147" y="132"/>
                  </a:lnTo>
                  <a:lnTo>
                    <a:pt x="142" y="135"/>
                  </a:lnTo>
                  <a:lnTo>
                    <a:pt x="139" y="137"/>
                  </a:lnTo>
                  <a:lnTo>
                    <a:pt x="138" y="140"/>
                  </a:lnTo>
                  <a:lnTo>
                    <a:pt x="138" y="146"/>
                  </a:lnTo>
                  <a:lnTo>
                    <a:pt x="139" y="150"/>
                  </a:lnTo>
                  <a:lnTo>
                    <a:pt x="139" y="158"/>
                  </a:lnTo>
                  <a:lnTo>
                    <a:pt x="138" y="160"/>
                  </a:lnTo>
                  <a:lnTo>
                    <a:pt x="137" y="162"/>
                  </a:lnTo>
                  <a:lnTo>
                    <a:pt x="134" y="162"/>
                  </a:lnTo>
                  <a:lnTo>
                    <a:pt x="131" y="163"/>
                  </a:lnTo>
                  <a:lnTo>
                    <a:pt x="127" y="163"/>
                  </a:lnTo>
                  <a:lnTo>
                    <a:pt x="125" y="164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5" y="175"/>
                  </a:lnTo>
                  <a:lnTo>
                    <a:pt x="119" y="174"/>
                  </a:lnTo>
                  <a:lnTo>
                    <a:pt x="111" y="171"/>
                  </a:lnTo>
                  <a:lnTo>
                    <a:pt x="108" y="166"/>
                  </a:lnTo>
                  <a:lnTo>
                    <a:pt x="108" y="164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06" y="160"/>
                  </a:lnTo>
                  <a:lnTo>
                    <a:pt x="103" y="162"/>
                  </a:lnTo>
                  <a:lnTo>
                    <a:pt x="99" y="164"/>
                  </a:lnTo>
                  <a:lnTo>
                    <a:pt x="95" y="166"/>
                  </a:lnTo>
                  <a:lnTo>
                    <a:pt x="92" y="167"/>
                  </a:lnTo>
                  <a:lnTo>
                    <a:pt x="84" y="167"/>
                  </a:lnTo>
                  <a:lnTo>
                    <a:pt x="82" y="168"/>
                  </a:lnTo>
                  <a:lnTo>
                    <a:pt x="74" y="168"/>
                  </a:lnTo>
                  <a:lnTo>
                    <a:pt x="71" y="171"/>
                  </a:lnTo>
                  <a:lnTo>
                    <a:pt x="68" y="173"/>
                  </a:lnTo>
                  <a:lnTo>
                    <a:pt x="67" y="175"/>
                  </a:lnTo>
                  <a:lnTo>
                    <a:pt x="64" y="177"/>
                  </a:lnTo>
                  <a:lnTo>
                    <a:pt x="63" y="177"/>
                  </a:lnTo>
                  <a:lnTo>
                    <a:pt x="56" y="170"/>
                  </a:lnTo>
                  <a:lnTo>
                    <a:pt x="51" y="162"/>
                  </a:lnTo>
                  <a:lnTo>
                    <a:pt x="47" y="154"/>
                  </a:lnTo>
                  <a:lnTo>
                    <a:pt x="45" y="146"/>
                  </a:lnTo>
                  <a:lnTo>
                    <a:pt x="45" y="140"/>
                  </a:lnTo>
                  <a:lnTo>
                    <a:pt x="43" y="132"/>
                  </a:lnTo>
                  <a:lnTo>
                    <a:pt x="43" y="128"/>
                  </a:lnTo>
                  <a:lnTo>
                    <a:pt x="40" y="124"/>
                  </a:lnTo>
                  <a:lnTo>
                    <a:pt x="32" y="119"/>
                  </a:lnTo>
                  <a:lnTo>
                    <a:pt x="24" y="115"/>
                  </a:lnTo>
                  <a:lnTo>
                    <a:pt x="17" y="109"/>
                  </a:lnTo>
                  <a:lnTo>
                    <a:pt x="16" y="105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10" y="97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4"/>
                  </a:lnTo>
                  <a:lnTo>
                    <a:pt x="8" y="77"/>
                  </a:lnTo>
                  <a:lnTo>
                    <a:pt x="18" y="69"/>
                  </a:lnTo>
                  <a:lnTo>
                    <a:pt x="28" y="62"/>
                  </a:lnTo>
                  <a:lnTo>
                    <a:pt x="35" y="58"/>
                  </a:lnTo>
                  <a:lnTo>
                    <a:pt x="44" y="57"/>
                  </a:lnTo>
                  <a:lnTo>
                    <a:pt x="53" y="57"/>
                  </a:lnTo>
                  <a:lnTo>
                    <a:pt x="60" y="54"/>
                  </a:lnTo>
                  <a:lnTo>
                    <a:pt x="67" y="49"/>
                  </a:lnTo>
                  <a:lnTo>
                    <a:pt x="75" y="43"/>
                  </a:lnTo>
                  <a:lnTo>
                    <a:pt x="84" y="38"/>
                  </a:lnTo>
                  <a:lnTo>
                    <a:pt x="92" y="34"/>
                  </a:lnTo>
                  <a:lnTo>
                    <a:pt x="103" y="31"/>
                  </a:lnTo>
                  <a:lnTo>
                    <a:pt x="113" y="28"/>
                  </a:lnTo>
                  <a:lnTo>
                    <a:pt x="121" y="26"/>
                  </a:lnTo>
                  <a:lnTo>
                    <a:pt x="127" y="20"/>
                  </a:lnTo>
                  <a:lnTo>
                    <a:pt x="130" y="18"/>
                  </a:lnTo>
                  <a:lnTo>
                    <a:pt x="131" y="15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5" y="12"/>
                  </a:lnTo>
                  <a:lnTo>
                    <a:pt x="154" y="15"/>
                  </a:lnTo>
                  <a:lnTo>
                    <a:pt x="165" y="16"/>
                  </a:lnTo>
                  <a:lnTo>
                    <a:pt x="176" y="15"/>
                  </a:lnTo>
                  <a:lnTo>
                    <a:pt x="184" y="11"/>
                  </a:lnTo>
                  <a:lnTo>
                    <a:pt x="188" y="7"/>
                  </a:lnTo>
                  <a:lnTo>
                    <a:pt x="192" y="4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1629114" y="2915404"/>
              <a:ext cx="524163" cy="639543"/>
            </a:xfrm>
            <a:custGeom>
              <a:avLst/>
              <a:gdLst/>
              <a:ahLst/>
              <a:cxnLst>
                <a:cxn ang="0">
                  <a:pos x="291" y="39"/>
                </a:cxn>
                <a:cxn ang="0">
                  <a:pos x="290" y="64"/>
                </a:cxn>
                <a:cxn ang="0">
                  <a:pos x="314" y="71"/>
                </a:cxn>
                <a:cxn ang="0">
                  <a:pos x="317" y="83"/>
                </a:cxn>
                <a:cxn ang="0">
                  <a:pos x="312" y="87"/>
                </a:cxn>
                <a:cxn ang="0">
                  <a:pos x="318" y="122"/>
                </a:cxn>
                <a:cxn ang="0">
                  <a:pos x="312" y="140"/>
                </a:cxn>
                <a:cxn ang="0">
                  <a:pos x="286" y="148"/>
                </a:cxn>
                <a:cxn ang="0">
                  <a:pos x="269" y="182"/>
                </a:cxn>
                <a:cxn ang="0">
                  <a:pos x="254" y="201"/>
                </a:cxn>
                <a:cxn ang="0">
                  <a:pos x="263" y="241"/>
                </a:cxn>
                <a:cxn ang="0">
                  <a:pos x="254" y="261"/>
                </a:cxn>
                <a:cxn ang="0">
                  <a:pos x="235" y="254"/>
                </a:cxn>
                <a:cxn ang="0">
                  <a:pos x="228" y="279"/>
                </a:cxn>
                <a:cxn ang="0">
                  <a:pos x="212" y="311"/>
                </a:cxn>
                <a:cxn ang="0">
                  <a:pos x="223" y="333"/>
                </a:cxn>
                <a:cxn ang="0">
                  <a:pos x="208" y="357"/>
                </a:cxn>
                <a:cxn ang="0">
                  <a:pos x="196" y="380"/>
                </a:cxn>
                <a:cxn ang="0">
                  <a:pos x="185" y="388"/>
                </a:cxn>
                <a:cxn ang="0">
                  <a:pos x="170" y="373"/>
                </a:cxn>
                <a:cxn ang="0">
                  <a:pos x="148" y="364"/>
                </a:cxn>
                <a:cxn ang="0">
                  <a:pos x="157" y="327"/>
                </a:cxn>
                <a:cxn ang="0">
                  <a:pos x="185" y="300"/>
                </a:cxn>
                <a:cxn ang="0">
                  <a:pos x="176" y="277"/>
                </a:cxn>
                <a:cxn ang="0">
                  <a:pos x="175" y="285"/>
                </a:cxn>
                <a:cxn ang="0">
                  <a:pos x="175" y="299"/>
                </a:cxn>
                <a:cxn ang="0">
                  <a:pos x="165" y="306"/>
                </a:cxn>
                <a:cxn ang="0">
                  <a:pos x="152" y="299"/>
                </a:cxn>
                <a:cxn ang="0">
                  <a:pos x="153" y="280"/>
                </a:cxn>
                <a:cxn ang="0">
                  <a:pos x="142" y="285"/>
                </a:cxn>
                <a:cxn ang="0">
                  <a:pos x="130" y="306"/>
                </a:cxn>
                <a:cxn ang="0">
                  <a:pos x="125" y="307"/>
                </a:cxn>
                <a:cxn ang="0">
                  <a:pos x="130" y="338"/>
                </a:cxn>
                <a:cxn ang="0">
                  <a:pos x="123" y="351"/>
                </a:cxn>
                <a:cxn ang="0">
                  <a:pos x="105" y="334"/>
                </a:cxn>
                <a:cxn ang="0">
                  <a:pos x="94" y="333"/>
                </a:cxn>
                <a:cxn ang="0">
                  <a:pos x="75" y="314"/>
                </a:cxn>
                <a:cxn ang="0">
                  <a:pos x="79" y="325"/>
                </a:cxn>
                <a:cxn ang="0">
                  <a:pos x="59" y="322"/>
                </a:cxn>
                <a:cxn ang="0">
                  <a:pos x="48" y="327"/>
                </a:cxn>
                <a:cxn ang="0">
                  <a:pos x="47" y="312"/>
                </a:cxn>
                <a:cxn ang="0">
                  <a:pos x="56" y="273"/>
                </a:cxn>
                <a:cxn ang="0">
                  <a:pos x="49" y="226"/>
                </a:cxn>
                <a:cxn ang="0">
                  <a:pos x="35" y="232"/>
                </a:cxn>
                <a:cxn ang="0">
                  <a:pos x="27" y="230"/>
                </a:cxn>
                <a:cxn ang="0">
                  <a:pos x="11" y="236"/>
                </a:cxn>
                <a:cxn ang="0">
                  <a:pos x="15" y="211"/>
                </a:cxn>
                <a:cxn ang="0">
                  <a:pos x="88" y="207"/>
                </a:cxn>
                <a:cxn ang="0">
                  <a:pos x="119" y="191"/>
                </a:cxn>
                <a:cxn ang="0">
                  <a:pos x="129" y="155"/>
                </a:cxn>
                <a:cxn ang="0">
                  <a:pos x="146" y="129"/>
                </a:cxn>
                <a:cxn ang="0">
                  <a:pos x="161" y="109"/>
                </a:cxn>
                <a:cxn ang="0">
                  <a:pos x="165" y="95"/>
                </a:cxn>
                <a:cxn ang="0">
                  <a:pos x="177" y="86"/>
                </a:cxn>
                <a:cxn ang="0">
                  <a:pos x="184" y="67"/>
                </a:cxn>
                <a:cxn ang="0">
                  <a:pos x="204" y="54"/>
                </a:cxn>
                <a:cxn ang="0">
                  <a:pos x="222" y="51"/>
                </a:cxn>
                <a:cxn ang="0">
                  <a:pos x="236" y="32"/>
                </a:cxn>
              </a:cxnLst>
              <a:rect l="0" t="0" r="r" b="b"/>
              <a:pathLst>
                <a:path w="318" h="388">
                  <a:moveTo>
                    <a:pt x="252" y="0"/>
                  </a:moveTo>
                  <a:lnTo>
                    <a:pt x="267" y="12"/>
                  </a:lnTo>
                  <a:lnTo>
                    <a:pt x="279" y="23"/>
                  </a:lnTo>
                  <a:lnTo>
                    <a:pt x="291" y="39"/>
                  </a:lnTo>
                  <a:lnTo>
                    <a:pt x="293" y="46"/>
                  </a:lnTo>
                  <a:lnTo>
                    <a:pt x="290" y="51"/>
                  </a:lnTo>
                  <a:lnTo>
                    <a:pt x="289" y="58"/>
                  </a:lnTo>
                  <a:lnTo>
                    <a:pt x="290" y="64"/>
                  </a:lnTo>
                  <a:lnTo>
                    <a:pt x="296" y="69"/>
                  </a:lnTo>
                  <a:lnTo>
                    <a:pt x="304" y="70"/>
                  </a:lnTo>
                  <a:lnTo>
                    <a:pt x="310" y="70"/>
                  </a:lnTo>
                  <a:lnTo>
                    <a:pt x="314" y="71"/>
                  </a:lnTo>
                  <a:lnTo>
                    <a:pt x="316" y="73"/>
                  </a:lnTo>
                  <a:lnTo>
                    <a:pt x="316" y="75"/>
                  </a:lnTo>
                  <a:lnTo>
                    <a:pt x="317" y="78"/>
                  </a:lnTo>
                  <a:lnTo>
                    <a:pt x="317" y="83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6"/>
                  </a:lnTo>
                  <a:lnTo>
                    <a:pt x="312" y="87"/>
                  </a:lnTo>
                  <a:lnTo>
                    <a:pt x="310" y="91"/>
                  </a:lnTo>
                  <a:lnTo>
                    <a:pt x="313" y="101"/>
                  </a:lnTo>
                  <a:lnTo>
                    <a:pt x="317" y="114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17" y="131"/>
                  </a:lnTo>
                  <a:lnTo>
                    <a:pt x="314" y="136"/>
                  </a:lnTo>
                  <a:lnTo>
                    <a:pt x="312" y="140"/>
                  </a:lnTo>
                  <a:lnTo>
                    <a:pt x="306" y="143"/>
                  </a:lnTo>
                  <a:lnTo>
                    <a:pt x="298" y="144"/>
                  </a:lnTo>
                  <a:lnTo>
                    <a:pt x="291" y="145"/>
                  </a:lnTo>
                  <a:lnTo>
                    <a:pt x="286" y="148"/>
                  </a:lnTo>
                  <a:lnTo>
                    <a:pt x="281" y="155"/>
                  </a:lnTo>
                  <a:lnTo>
                    <a:pt x="277" y="164"/>
                  </a:lnTo>
                  <a:lnTo>
                    <a:pt x="273" y="175"/>
                  </a:lnTo>
                  <a:lnTo>
                    <a:pt x="269" y="182"/>
                  </a:lnTo>
                  <a:lnTo>
                    <a:pt x="266" y="184"/>
                  </a:lnTo>
                  <a:lnTo>
                    <a:pt x="261" y="187"/>
                  </a:lnTo>
                  <a:lnTo>
                    <a:pt x="254" y="194"/>
                  </a:lnTo>
                  <a:lnTo>
                    <a:pt x="254" y="201"/>
                  </a:lnTo>
                  <a:lnTo>
                    <a:pt x="258" y="209"/>
                  </a:lnTo>
                  <a:lnTo>
                    <a:pt x="266" y="222"/>
                  </a:lnTo>
                  <a:lnTo>
                    <a:pt x="266" y="232"/>
                  </a:lnTo>
                  <a:lnTo>
                    <a:pt x="263" y="241"/>
                  </a:lnTo>
                  <a:lnTo>
                    <a:pt x="263" y="250"/>
                  </a:lnTo>
                  <a:lnTo>
                    <a:pt x="259" y="254"/>
                  </a:lnTo>
                  <a:lnTo>
                    <a:pt x="257" y="259"/>
                  </a:lnTo>
                  <a:lnTo>
                    <a:pt x="254" y="261"/>
                  </a:lnTo>
                  <a:lnTo>
                    <a:pt x="251" y="263"/>
                  </a:lnTo>
                  <a:lnTo>
                    <a:pt x="246" y="263"/>
                  </a:lnTo>
                  <a:lnTo>
                    <a:pt x="240" y="257"/>
                  </a:lnTo>
                  <a:lnTo>
                    <a:pt x="235" y="254"/>
                  </a:lnTo>
                  <a:lnTo>
                    <a:pt x="234" y="256"/>
                  </a:lnTo>
                  <a:lnTo>
                    <a:pt x="231" y="264"/>
                  </a:lnTo>
                  <a:lnTo>
                    <a:pt x="231" y="271"/>
                  </a:lnTo>
                  <a:lnTo>
                    <a:pt x="228" y="279"/>
                  </a:lnTo>
                  <a:lnTo>
                    <a:pt x="224" y="285"/>
                  </a:lnTo>
                  <a:lnTo>
                    <a:pt x="219" y="291"/>
                  </a:lnTo>
                  <a:lnTo>
                    <a:pt x="214" y="302"/>
                  </a:lnTo>
                  <a:lnTo>
                    <a:pt x="212" y="311"/>
                  </a:lnTo>
                  <a:lnTo>
                    <a:pt x="212" y="316"/>
                  </a:lnTo>
                  <a:lnTo>
                    <a:pt x="216" y="322"/>
                  </a:lnTo>
                  <a:lnTo>
                    <a:pt x="222" y="330"/>
                  </a:lnTo>
                  <a:lnTo>
                    <a:pt x="223" y="333"/>
                  </a:lnTo>
                  <a:lnTo>
                    <a:pt x="223" y="335"/>
                  </a:lnTo>
                  <a:lnTo>
                    <a:pt x="215" y="343"/>
                  </a:lnTo>
                  <a:lnTo>
                    <a:pt x="209" y="351"/>
                  </a:lnTo>
                  <a:lnTo>
                    <a:pt x="208" y="357"/>
                  </a:lnTo>
                  <a:lnTo>
                    <a:pt x="208" y="365"/>
                  </a:lnTo>
                  <a:lnTo>
                    <a:pt x="207" y="372"/>
                  </a:lnTo>
                  <a:lnTo>
                    <a:pt x="201" y="377"/>
                  </a:lnTo>
                  <a:lnTo>
                    <a:pt x="196" y="380"/>
                  </a:lnTo>
                  <a:lnTo>
                    <a:pt x="191" y="381"/>
                  </a:lnTo>
                  <a:lnTo>
                    <a:pt x="187" y="384"/>
                  </a:lnTo>
                  <a:lnTo>
                    <a:pt x="185" y="385"/>
                  </a:lnTo>
                  <a:lnTo>
                    <a:pt x="185" y="388"/>
                  </a:lnTo>
                  <a:lnTo>
                    <a:pt x="181" y="384"/>
                  </a:lnTo>
                  <a:lnTo>
                    <a:pt x="176" y="380"/>
                  </a:lnTo>
                  <a:lnTo>
                    <a:pt x="173" y="376"/>
                  </a:lnTo>
                  <a:lnTo>
                    <a:pt x="170" y="373"/>
                  </a:lnTo>
                  <a:lnTo>
                    <a:pt x="169" y="370"/>
                  </a:lnTo>
                  <a:lnTo>
                    <a:pt x="165" y="368"/>
                  </a:lnTo>
                  <a:lnTo>
                    <a:pt x="157" y="365"/>
                  </a:lnTo>
                  <a:lnTo>
                    <a:pt x="148" y="364"/>
                  </a:lnTo>
                  <a:lnTo>
                    <a:pt x="150" y="353"/>
                  </a:lnTo>
                  <a:lnTo>
                    <a:pt x="152" y="342"/>
                  </a:lnTo>
                  <a:lnTo>
                    <a:pt x="154" y="333"/>
                  </a:lnTo>
                  <a:lnTo>
                    <a:pt x="157" y="327"/>
                  </a:lnTo>
                  <a:lnTo>
                    <a:pt x="161" y="323"/>
                  </a:lnTo>
                  <a:lnTo>
                    <a:pt x="169" y="318"/>
                  </a:lnTo>
                  <a:lnTo>
                    <a:pt x="183" y="304"/>
                  </a:lnTo>
                  <a:lnTo>
                    <a:pt x="185" y="300"/>
                  </a:lnTo>
                  <a:lnTo>
                    <a:pt x="184" y="295"/>
                  </a:lnTo>
                  <a:lnTo>
                    <a:pt x="181" y="287"/>
                  </a:lnTo>
                  <a:lnTo>
                    <a:pt x="179" y="280"/>
                  </a:lnTo>
                  <a:lnTo>
                    <a:pt x="176" y="277"/>
                  </a:lnTo>
                  <a:lnTo>
                    <a:pt x="175" y="279"/>
                  </a:lnTo>
                  <a:lnTo>
                    <a:pt x="173" y="281"/>
                  </a:lnTo>
                  <a:lnTo>
                    <a:pt x="173" y="283"/>
                  </a:lnTo>
                  <a:lnTo>
                    <a:pt x="175" y="285"/>
                  </a:lnTo>
                  <a:lnTo>
                    <a:pt x="175" y="289"/>
                  </a:lnTo>
                  <a:lnTo>
                    <a:pt x="176" y="292"/>
                  </a:lnTo>
                  <a:lnTo>
                    <a:pt x="175" y="295"/>
                  </a:lnTo>
                  <a:lnTo>
                    <a:pt x="175" y="299"/>
                  </a:lnTo>
                  <a:lnTo>
                    <a:pt x="172" y="304"/>
                  </a:lnTo>
                  <a:lnTo>
                    <a:pt x="170" y="304"/>
                  </a:lnTo>
                  <a:lnTo>
                    <a:pt x="168" y="306"/>
                  </a:lnTo>
                  <a:lnTo>
                    <a:pt x="165" y="306"/>
                  </a:lnTo>
                  <a:lnTo>
                    <a:pt x="161" y="307"/>
                  </a:lnTo>
                  <a:lnTo>
                    <a:pt x="154" y="307"/>
                  </a:lnTo>
                  <a:lnTo>
                    <a:pt x="152" y="304"/>
                  </a:lnTo>
                  <a:lnTo>
                    <a:pt x="152" y="299"/>
                  </a:lnTo>
                  <a:lnTo>
                    <a:pt x="153" y="291"/>
                  </a:lnTo>
                  <a:lnTo>
                    <a:pt x="156" y="284"/>
                  </a:lnTo>
                  <a:lnTo>
                    <a:pt x="156" y="281"/>
                  </a:lnTo>
                  <a:lnTo>
                    <a:pt x="153" y="280"/>
                  </a:lnTo>
                  <a:lnTo>
                    <a:pt x="152" y="279"/>
                  </a:lnTo>
                  <a:lnTo>
                    <a:pt x="149" y="279"/>
                  </a:lnTo>
                  <a:lnTo>
                    <a:pt x="146" y="280"/>
                  </a:lnTo>
                  <a:lnTo>
                    <a:pt x="142" y="285"/>
                  </a:lnTo>
                  <a:lnTo>
                    <a:pt x="140" y="294"/>
                  </a:lnTo>
                  <a:lnTo>
                    <a:pt x="136" y="302"/>
                  </a:lnTo>
                  <a:lnTo>
                    <a:pt x="133" y="306"/>
                  </a:lnTo>
                  <a:lnTo>
                    <a:pt x="130" y="306"/>
                  </a:lnTo>
                  <a:lnTo>
                    <a:pt x="127" y="304"/>
                  </a:lnTo>
                  <a:lnTo>
                    <a:pt x="126" y="304"/>
                  </a:lnTo>
                  <a:lnTo>
                    <a:pt x="125" y="306"/>
                  </a:lnTo>
                  <a:lnTo>
                    <a:pt x="125" y="307"/>
                  </a:lnTo>
                  <a:lnTo>
                    <a:pt x="126" y="312"/>
                  </a:lnTo>
                  <a:lnTo>
                    <a:pt x="127" y="320"/>
                  </a:lnTo>
                  <a:lnTo>
                    <a:pt x="129" y="330"/>
                  </a:lnTo>
                  <a:lnTo>
                    <a:pt x="130" y="338"/>
                  </a:lnTo>
                  <a:lnTo>
                    <a:pt x="130" y="342"/>
                  </a:lnTo>
                  <a:lnTo>
                    <a:pt x="127" y="345"/>
                  </a:lnTo>
                  <a:lnTo>
                    <a:pt x="126" y="349"/>
                  </a:lnTo>
                  <a:lnTo>
                    <a:pt x="123" y="351"/>
                  </a:lnTo>
                  <a:lnTo>
                    <a:pt x="122" y="356"/>
                  </a:lnTo>
                  <a:lnTo>
                    <a:pt x="118" y="351"/>
                  </a:lnTo>
                  <a:lnTo>
                    <a:pt x="110" y="339"/>
                  </a:lnTo>
                  <a:lnTo>
                    <a:pt x="105" y="334"/>
                  </a:lnTo>
                  <a:lnTo>
                    <a:pt x="103" y="334"/>
                  </a:lnTo>
                  <a:lnTo>
                    <a:pt x="102" y="335"/>
                  </a:lnTo>
                  <a:lnTo>
                    <a:pt x="98" y="335"/>
                  </a:lnTo>
                  <a:lnTo>
                    <a:pt x="94" y="333"/>
                  </a:lnTo>
                  <a:lnTo>
                    <a:pt x="91" y="327"/>
                  </a:lnTo>
                  <a:lnTo>
                    <a:pt x="83" y="316"/>
                  </a:lnTo>
                  <a:lnTo>
                    <a:pt x="78" y="314"/>
                  </a:lnTo>
                  <a:lnTo>
                    <a:pt x="75" y="314"/>
                  </a:lnTo>
                  <a:lnTo>
                    <a:pt x="75" y="316"/>
                  </a:lnTo>
                  <a:lnTo>
                    <a:pt x="78" y="319"/>
                  </a:lnTo>
                  <a:lnTo>
                    <a:pt x="79" y="322"/>
                  </a:lnTo>
                  <a:lnTo>
                    <a:pt x="79" y="325"/>
                  </a:lnTo>
                  <a:lnTo>
                    <a:pt x="78" y="326"/>
                  </a:lnTo>
                  <a:lnTo>
                    <a:pt x="72" y="326"/>
                  </a:lnTo>
                  <a:lnTo>
                    <a:pt x="64" y="322"/>
                  </a:lnTo>
                  <a:lnTo>
                    <a:pt x="59" y="322"/>
                  </a:lnTo>
                  <a:lnTo>
                    <a:pt x="56" y="323"/>
                  </a:lnTo>
                  <a:lnTo>
                    <a:pt x="54" y="326"/>
                  </a:lnTo>
                  <a:lnTo>
                    <a:pt x="51" y="327"/>
                  </a:lnTo>
                  <a:lnTo>
                    <a:pt x="48" y="327"/>
                  </a:lnTo>
                  <a:lnTo>
                    <a:pt x="45" y="326"/>
                  </a:lnTo>
                  <a:lnTo>
                    <a:pt x="44" y="325"/>
                  </a:lnTo>
                  <a:lnTo>
                    <a:pt x="41" y="319"/>
                  </a:lnTo>
                  <a:lnTo>
                    <a:pt x="47" y="312"/>
                  </a:lnTo>
                  <a:lnTo>
                    <a:pt x="51" y="302"/>
                  </a:lnTo>
                  <a:lnTo>
                    <a:pt x="54" y="291"/>
                  </a:lnTo>
                  <a:lnTo>
                    <a:pt x="56" y="283"/>
                  </a:lnTo>
                  <a:lnTo>
                    <a:pt x="56" y="273"/>
                  </a:lnTo>
                  <a:lnTo>
                    <a:pt x="55" y="261"/>
                  </a:lnTo>
                  <a:lnTo>
                    <a:pt x="54" y="250"/>
                  </a:lnTo>
                  <a:lnTo>
                    <a:pt x="49" y="242"/>
                  </a:lnTo>
                  <a:lnTo>
                    <a:pt x="49" y="226"/>
                  </a:lnTo>
                  <a:lnTo>
                    <a:pt x="45" y="226"/>
                  </a:lnTo>
                  <a:lnTo>
                    <a:pt x="44" y="228"/>
                  </a:lnTo>
                  <a:lnTo>
                    <a:pt x="40" y="229"/>
                  </a:lnTo>
                  <a:lnTo>
                    <a:pt x="35" y="232"/>
                  </a:lnTo>
                  <a:lnTo>
                    <a:pt x="33" y="230"/>
                  </a:lnTo>
                  <a:lnTo>
                    <a:pt x="31" y="230"/>
                  </a:lnTo>
                  <a:lnTo>
                    <a:pt x="29" y="229"/>
                  </a:lnTo>
                  <a:lnTo>
                    <a:pt x="27" y="230"/>
                  </a:lnTo>
                  <a:lnTo>
                    <a:pt x="23" y="232"/>
                  </a:lnTo>
                  <a:lnTo>
                    <a:pt x="20" y="232"/>
                  </a:lnTo>
                  <a:lnTo>
                    <a:pt x="16" y="233"/>
                  </a:lnTo>
                  <a:lnTo>
                    <a:pt x="11" y="236"/>
                  </a:lnTo>
                  <a:lnTo>
                    <a:pt x="11" y="238"/>
                  </a:lnTo>
                  <a:lnTo>
                    <a:pt x="5" y="223"/>
                  </a:lnTo>
                  <a:lnTo>
                    <a:pt x="0" y="210"/>
                  </a:lnTo>
                  <a:lnTo>
                    <a:pt x="15" y="211"/>
                  </a:lnTo>
                  <a:lnTo>
                    <a:pt x="29" y="210"/>
                  </a:lnTo>
                  <a:lnTo>
                    <a:pt x="40" y="209"/>
                  </a:lnTo>
                  <a:lnTo>
                    <a:pt x="49" y="207"/>
                  </a:lnTo>
                  <a:lnTo>
                    <a:pt x="88" y="207"/>
                  </a:lnTo>
                  <a:lnTo>
                    <a:pt x="99" y="205"/>
                  </a:lnTo>
                  <a:lnTo>
                    <a:pt x="109" y="199"/>
                  </a:lnTo>
                  <a:lnTo>
                    <a:pt x="115" y="197"/>
                  </a:lnTo>
                  <a:lnTo>
                    <a:pt x="119" y="191"/>
                  </a:lnTo>
                  <a:lnTo>
                    <a:pt x="122" y="184"/>
                  </a:lnTo>
                  <a:lnTo>
                    <a:pt x="125" y="174"/>
                  </a:lnTo>
                  <a:lnTo>
                    <a:pt x="129" y="163"/>
                  </a:lnTo>
                  <a:lnTo>
                    <a:pt x="129" y="155"/>
                  </a:lnTo>
                  <a:lnTo>
                    <a:pt x="126" y="145"/>
                  </a:lnTo>
                  <a:lnTo>
                    <a:pt x="126" y="131"/>
                  </a:lnTo>
                  <a:lnTo>
                    <a:pt x="130" y="129"/>
                  </a:lnTo>
                  <a:lnTo>
                    <a:pt x="146" y="129"/>
                  </a:lnTo>
                  <a:lnTo>
                    <a:pt x="154" y="128"/>
                  </a:lnTo>
                  <a:lnTo>
                    <a:pt x="158" y="124"/>
                  </a:lnTo>
                  <a:lnTo>
                    <a:pt x="161" y="117"/>
                  </a:lnTo>
                  <a:lnTo>
                    <a:pt x="161" y="109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62" y="97"/>
                  </a:lnTo>
                  <a:lnTo>
                    <a:pt x="165" y="95"/>
                  </a:lnTo>
                  <a:lnTo>
                    <a:pt x="169" y="94"/>
                  </a:lnTo>
                  <a:lnTo>
                    <a:pt x="175" y="91"/>
                  </a:lnTo>
                  <a:lnTo>
                    <a:pt x="177" y="89"/>
                  </a:lnTo>
                  <a:lnTo>
                    <a:pt x="177" y="86"/>
                  </a:lnTo>
                  <a:lnTo>
                    <a:pt x="176" y="82"/>
                  </a:lnTo>
                  <a:lnTo>
                    <a:pt x="176" y="75"/>
                  </a:lnTo>
                  <a:lnTo>
                    <a:pt x="177" y="71"/>
                  </a:lnTo>
                  <a:lnTo>
                    <a:pt x="184" y="67"/>
                  </a:lnTo>
                  <a:lnTo>
                    <a:pt x="192" y="64"/>
                  </a:lnTo>
                  <a:lnTo>
                    <a:pt x="199" y="60"/>
                  </a:lnTo>
                  <a:lnTo>
                    <a:pt x="201" y="56"/>
                  </a:lnTo>
                  <a:lnTo>
                    <a:pt x="204" y="54"/>
                  </a:lnTo>
                  <a:lnTo>
                    <a:pt x="208" y="51"/>
                  </a:lnTo>
                  <a:lnTo>
                    <a:pt x="214" y="50"/>
                  </a:lnTo>
                  <a:lnTo>
                    <a:pt x="218" y="50"/>
                  </a:lnTo>
                  <a:lnTo>
                    <a:pt x="222" y="51"/>
                  </a:lnTo>
                  <a:lnTo>
                    <a:pt x="227" y="48"/>
                  </a:lnTo>
                  <a:lnTo>
                    <a:pt x="228" y="47"/>
                  </a:lnTo>
                  <a:lnTo>
                    <a:pt x="234" y="39"/>
                  </a:lnTo>
                  <a:lnTo>
                    <a:pt x="236" y="32"/>
                  </a:lnTo>
                  <a:lnTo>
                    <a:pt x="242" y="23"/>
                  </a:lnTo>
                  <a:lnTo>
                    <a:pt x="247" y="12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1907678" y="3253308"/>
              <a:ext cx="718663" cy="677455"/>
            </a:xfrm>
            <a:custGeom>
              <a:avLst/>
              <a:gdLst/>
              <a:ahLst/>
              <a:cxnLst>
                <a:cxn ang="0">
                  <a:pos x="145" y="4"/>
                </a:cxn>
                <a:cxn ang="0">
                  <a:pos x="157" y="0"/>
                </a:cxn>
                <a:cxn ang="0">
                  <a:pos x="164" y="35"/>
                </a:cxn>
                <a:cxn ang="0">
                  <a:pos x="175" y="55"/>
                </a:cxn>
                <a:cxn ang="0">
                  <a:pos x="190" y="80"/>
                </a:cxn>
                <a:cxn ang="0">
                  <a:pos x="200" y="86"/>
                </a:cxn>
                <a:cxn ang="0">
                  <a:pos x="217" y="52"/>
                </a:cxn>
                <a:cxn ang="0">
                  <a:pos x="237" y="32"/>
                </a:cxn>
                <a:cxn ang="0">
                  <a:pos x="272" y="32"/>
                </a:cxn>
                <a:cxn ang="0">
                  <a:pos x="307" y="25"/>
                </a:cxn>
                <a:cxn ang="0">
                  <a:pos x="316" y="33"/>
                </a:cxn>
                <a:cxn ang="0">
                  <a:pos x="331" y="54"/>
                </a:cxn>
                <a:cxn ang="0">
                  <a:pos x="321" y="67"/>
                </a:cxn>
                <a:cxn ang="0">
                  <a:pos x="332" y="79"/>
                </a:cxn>
                <a:cxn ang="0">
                  <a:pos x="342" y="63"/>
                </a:cxn>
                <a:cxn ang="0">
                  <a:pos x="362" y="99"/>
                </a:cxn>
                <a:cxn ang="0">
                  <a:pos x="393" y="142"/>
                </a:cxn>
                <a:cxn ang="0">
                  <a:pos x="432" y="156"/>
                </a:cxn>
                <a:cxn ang="0">
                  <a:pos x="410" y="195"/>
                </a:cxn>
                <a:cxn ang="0">
                  <a:pos x="417" y="217"/>
                </a:cxn>
                <a:cxn ang="0">
                  <a:pos x="417" y="245"/>
                </a:cxn>
                <a:cxn ang="0">
                  <a:pos x="395" y="242"/>
                </a:cxn>
                <a:cxn ang="0">
                  <a:pos x="386" y="241"/>
                </a:cxn>
                <a:cxn ang="0">
                  <a:pos x="351" y="226"/>
                </a:cxn>
                <a:cxn ang="0">
                  <a:pos x="323" y="207"/>
                </a:cxn>
                <a:cxn ang="0">
                  <a:pos x="286" y="194"/>
                </a:cxn>
                <a:cxn ang="0">
                  <a:pos x="304" y="243"/>
                </a:cxn>
                <a:cxn ang="0">
                  <a:pos x="293" y="269"/>
                </a:cxn>
                <a:cxn ang="0">
                  <a:pos x="273" y="288"/>
                </a:cxn>
                <a:cxn ang="0">
                  <a:pos x="264" y="326"/>
                </a:cxn>
                <a:cxn ang="0">
                  <a:pos x="286" y="334"/>
                </a:cxn>
                <a:cxn ang="0">
                  <a:pos x="296" y="319"/>
                </a:cxn>
                <a:cxn ang="0">
                  <a:pos x="321" y="318"/>
                </a:cxn>
                <a:cxn ang="0">
                  <a:pos x="330" y="334"/>
                </a:cxn>
                <a:cxn ang="0">
                  <a:pos x="286" y="374"/>
                </a:cxn>
                <a:cxn ang="0">
                  <a:pos x="293" y="390"/>
                </a:cxn>
                <a:cxn ang="0">
                  <a:pos x="257" y="408"/>
                </a:cxn>
                <a:cxn ang="0">
                  <a:pos x="230" y="398"/>
                </a:cxn>
                <a:cxn ang="0">
                  <a:pos x="219" y="384"/>
                </a:cxn>
                <a:cxn ang="0">
                  <a:pos x="200" y="381"/>
                </a:cxn>
                <a:cxn ang="0">
                  <a:pos x="184" y="365"/>
                </a:cxn>
                <a:cxn ang="0">
                  <a:pos x="179" y="346"/>
                </a:cxn>
                <a:cxn ang="0">
                  <a:pos x="168" y="353"/>
                </a:cxn>
                <a:cxn ang="0">
                  <a:pos x="147" y="342"/>
                </a:cxn>
                <a:cxn ang="0">
                  <a:pos x="125" y="327"/>
                </a:cxn>
                <a:cxn ang="0">
                  <a:pos x="105" y="315"/>
                </a:cxn>
                <a:cxn ang="0">
                  <a:pos x="83" y="304"/>
                </a:cxn>
                <a:cxn ang="0">
                  <a:pos x="49" y="281"/>
                </a:cxn>
                <a:cxn ang="0">
                  <a:pos x="26" y="258"/>
                </a:cxn>
                <a:cxn ang="0">
                  <a:pos x="3" y="237"/>
                </a:cxn>
                <a:cxn ang="0">
                  <a:pos x="4" y="211"/>
                </a:cxn>
                <a:cxn ang="0">
                  <a:pos x="22" y="176"/>
                </a:cxn>
                <a:cxn ang="0">
                  <a:pos x="39" y="152"/>
                </a:cxn>
                <a:cxn ang="0">
                  <a:pos x="53" y="125"/>
                </a:cxn>
                <a:cxn ang="0">
                  <a:pos x="50" y="86"/>
                </a:cxn>
                <a:cxn ang="0">
                  <a:pos x="65" y="51"/>
                </a:cxn>
                <a:cxn ang="0">
                  <a:pos x="85" y="56"/>
                </a:cxn>
                <a:cxn ang="0">
                  <a:pos x="102" y="67"/>
                </a:cxn>
                <a:cxn ang="0">
                  <a:pos x="128" y="70"/>
                </a:cxn>
                <a:cxn ang="0">
                  <a:pos x="139" y="49"/>
                </a:cxn>
                <a:cxn ang="0">
                  <a:pos x="124" y="41"/>
                </a:cxn>
                <a:cxn ang="0">
                  <a:pos x="129" y="20"/>
                </a:cxn>
              </a:cxnLst>
              <a:rect l="0" t="0" r="r" b="b"/>
              <a:pathLst>
                <a:path w="436" h="411">
                  <a:moveTo>
                    <a:pt x="135" y="0"/>
                  </a:moveTo>
                  <a:lnTo>
                    <a:pt x="139" y="0"/>
                  </a:lnTo>
                  <a:lnTo>
                    <a:pt x="141" y="1"/>
                  </a:lnTo>
                  <a:lnTo>
                    <a:pt x="143" y="2"/>
                  </a:lnTo>
                  <a:lnTo>
                    <a:pt x="145" y="4"/>
                  </a:lnTo>
                  <a:lnTo>
                    <a:pt x="147" y="4"/>
                  </a:lnTo>
                  <a:lnTo>
                    <a:pt x="148" y="2"/>
                  </a:lnTo>
                  <a:lnTo>
                    <a:pt x="151" y="1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59" y="2"/>
                  </a:lnTo>
                  <a:lnTo>
                    <a:pt x="163" y="13"/>
                  </a:lnTo>
                  <a:lnTo>
                    <a:pt x="163" y="32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7"/>
                  </a:lnTo>
                  <a:lnTo>
                    <a:pt x="166" y="45"/>
                  </a:lnTo>
                  <a:lnTo>
                    <a:pt x="171" y="51"/>
                  </a:lnTo>
                  <a:lnTo>
                    <a:pt x="174" y="52"/>
                  </a:lnTo>
                  <a:lnTo>
                    <a:pt x="175" y="55"/>
                  </a:lnTo>
                  <a:lnTo>
                    <a:pt x="176" y="62"/>
                  </a:lnTo>
                  <a:lnTo>
                    <a:pt x="179" y="72"/>
                  </a:lnTo>
                  <a:lnTo>
                    <a:pt x="184" y="78"/>
                  </a:lnTo>
                  <a:lnTo>
                    <a:pt x="188" y="79"/>
                  </a:lnTo>
                  <a:lnTo>
                    <a:pt x="190" y="80"/>
                  </a:lnTo>
                  <a:lnTo>
                    <a:pt x="191" y="80"/>
                  </a:lnTo>
                  <a:lnTo>
                    <a:pt x="194" y="83"/>
                  </a:lnTo>
                  <a:lnTo>
                    <a:pt x="194" y="84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3" y="80"/>
                  </a:lnTo>
                  <a:lnTo>
                    <a:pt x="206" y="79"/>
                  </a:lnTo>
                  <a:lnTo>
                    <a:pt x="211" y="72"/>
                  </a:lnTo>
                  <a:lnTo>
                    <a:pt x="215" y="63"/>
                  </a:lnTo>
                  <a:lnTo>
                    <a:pt x="217" y="52"/>
                  </a:lnTo>
                  <a:lnTo>
                    <a:pt x="217" y="47"/>
                  </a:lnTo>
                  <a:lnTo>
                    <a:pt x="218" y="41"/>
                  </a:lnTo>
                  <a:lnTo>
                    <a:pt x="219" y="37"/>
                  </a:lnTo>
                  <a:lnTo>
                    <a:pt x="225" y="32"/>
                  </a:lnTo>
                  <a:lnTo>
                    <a:pt x="237" y="32"/>
                  </a:lnTo>
                  <a:lnTo>
                    <a:pt x="248" y="29"/>
                  </a:lnTo>
                  <a:lnTo>
                    <a:pt x="257" y="28"/>
                  </a:lnTo>
                  <a:lnTo>
                    <a:pt x="262" y="28"/>
                  </a:lnTo>
                  <a:lnTo>
                    <a:pt x="266" y="29"/>
                  </a:lnTo>
                  <a:lnTo>
                    <a:pt x="272" y="32"/>
                  </a:lnTo>
                  <a:lnTo>
                    <a:pt x="276" y="35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99" y="29"/>
                  </a:lnTo>
                  <a:lnTo>
                    <a:pt x="307" y="25"/>
                  </a:lnTo>
                  <a:lnTo>
                    <a:pt x="311" y="24"/>
                  </a:lnTo>
                  <a:lnTo>
                    <a:pt x="312" y="24"/>
                  </a:lnTo>
                  <a:lnTo>
                    <a:pt x="315" y="25"/>
                  </a:lnTo>
                  <a:lnTo>
                    <a:pt x="316" y="27"/>
                  </a:lnTo>
                  <a:lnTo>
                    <a:pt x="316" y="33"/>
                  </a:lnTo>
                  <a:lnTo>
                    <a:pt x="317" y="37"/>
                  </a:lnTo>
                  <a:lnTo>
                    <a:pt x="319" y="40"/>
                  </a:lnTo>
                  <a:lnTo>
                    <a:pt x="325" y="47"/>
                  </a:lnTo>
                  <a:lnTo>
                    <a:pt x="328" y="51"/>
                  </a:lnTo>
                  <a:lnTo>
                    <a:pt x="331" y="54"/>
                  </a:lnTo>
                  <a:lnTo>
                    <a:pt x="331" y="59"/>
                  </a:lnTo>
                  <a:lnTo>
                    <a:pt x="330" y="62"/>
                  </a:lnTo>
                  <a:lnTo>
                    <a:pt x="327" y="63"/>
                  </a:lnTo>
                  <a:lnTo>
                    <a:pt x="324" y="66"/>
                  </a:lnTo>
                  <a:lnTo>
                    <a:pt x="321" y="67"/>
                  </a:lnTo>
                  <a:lnTo>
                    <a:pt x="320" y="68"/>
                  </a:lnTo>
                  <a:lnTo>
                    <a:pt x="321" y="70"/>
                  </a:lnTo>
                  <a:lnTo>
                    <a:pt x="331" y="70"/>
                  </a:lnTo>
                  <a:lnTo>
                    <a:pt x="331" y="79"/>
                  </a:lnTo>
                  <a:lnTo>
                    <a:pt x="332" y="79"/>
                  </a:lnTo>
                  <a:lnTo>
                    <a:pt x="332" y="78"/>
                  </a:lnTo>
                  <a:lnTo>
                    <a:pt x="334" y="76"/>
                  </a:lnTo>
                  <a:lnTo>
                    <a:pt x="335" y="74"/>
                  </a:lnTo>
                  <a:lnTo>
                    <a:pt x="338" y="71"/>
                  </a:lnTo>
                  <a:lnTo>
                    <a:pt x="342" y="63"/>
                  </a:lnTo>
                  <a:lnTo>
                    <a:pt x="344" y="60"/>
                  </a:lnTo>
                  <a:lnTo>
                    <a:pt x="350" y="59"/>
                  </a:lnTo>
                  <a:lnTo>
                    <a:pt x="352" y="76"/>
                  </a:lnTo>
                  <a:lnTo>
                    <a:pt x="356" y="89"/>
                  </a:lnTo>
                  <a:lnTo>
                    <a:pt x="362" y="99"/>
                  </a:lnTo>
                  <a:lnTo>
                    <a:pt x="367" y="107"/>
                  </a:lnTo>
                  <a:lnTo>
                    <a:pt x="377" y="121"/>
                  </a:lnTo>
                  <a:lnTo>
                    <a:pt x="385" y="132"/>
                  </a:lnTo>
                  <a:lnTo>
                    <a:pt x="389" y="140"/>
                  </a:lnTo>
                  <a:lnTo>
                    <a:pt x="393" y="142"/>
                  </a:lnTo>
                  <a:lnTo>
                    <a:pt x="418" y="142"/>
                  </a:lnTo>
                  <a:lnTo>
                    <a:pt x="425" y="144"/>
                  </a:lnTo>
                  <a:lnTo>
                    <a:pt x="429" y="145"/>
                  </a:lnTo>
                  <a:lnTo>
                    <a:pt x="436" y="152"/>
                  </a:lnTo>
                  <a:lnTo>
                    <a:pt x="432" y="156"/>
                  </a:lnTo>
                  <a:lnTo>
                    <a:pt x="425" y="164"/>
                  </a:lnTo>
                  <a:lnTo>
                    <a:pt x="418" y="173"/>
                  </a:lnTo>
                  <a:lnTo>
                    <a:pt x="413" y="183"/>
                  </a:lnTo>
                  <a:lnTo>
                    <a:pt x="410" y="188"/>
                  </a:lnTo>
                  <a:lnTo>
                    <a:pt x="410" y="195"/>
                  </a:lnTo>
                  <a:lnTo>
                    <a:pt x="412" y="198"/>
                  </a:lnTo>
                  <a:lnTo>
                    <a:pt x="414" y="202"/>
                  </a:lnTo>
                  <a:lnTo>
                    <a:pt x="416" y="204"/>
                  </a:lnTo>
                  <a:lnTo>
                    <a:pt x="416" y="208"/>
                  </a:lnTo>
                  <a:lnTo>
                    <a:pt x="417" y="217"/>
                  </a:lnTo>
                  <a:lnTo>
                    <a:pt x="418" y="227"/>
                  </a:lnTo>
                  <a:lnTo>
                    <a:pt x="421" y="238"/>
                  </a:lnTo>
                  <a:lnTo>
                    <a:pt x="421" y="243"/>
                  </a:lnTo>
                  <a:lnTo>
                    <a:pt x="418" y="245"/>
                  </a:lnTo>
                  <a:lnTo>
                    <a:pt x="417" y="245"/>
                  </a:lnTo>
                  <a:lnTo>
                    <a:pt x="406" y="250"/>
                  </a:lnTo>
                  <a:lnTo>
                    <a:pt x="405" y="249"/>
                  </a:lnTo>
                  <a:lnTo>
                    <a:pt x="402" y="248"/>
                  </a:lnTo>
                  <a:lnTo>
                    <a:pt x="401" y="245"/>
                  </a:lnTo>
                  <a:lnTo>
                    <a:pt x="395" y="242"/>
                  </a:lnTo>
                  <a:lnTo>
                    <a:pt x="393" y="243"/>
                  </a:lnTo>
                  <a:lnTo>
                    <a:pt x="391" y="245"/>
                  </a:lnTo>
                  <a:lnTo>
                    <a:pt x="389" y="245"/>
                  </a:lnTo>
                  <a:lnTo>
                    <a:pt x="387" y="243"/>
                  </a:lnTo>
                  <a:lnTo>
                    <a:pt x="386" y="241"/>
                  </a:lnTo>
                  <a:lnTo>
                    <a:pt x="382" y="237"/>
                  </a:lnTo>
                  <a:lnTo>
                    <a:pt x="379" y="235"/>
                  </a:lnTo>
                  <a:lnTo>
                    <a:pt x="354" y="235"/>
                  </a:lnTo>
                  <a:lnTo>
                    <a:pt x="351" y="234"/>
                  </a:lnTo>
                  <a:lnTo>
                    <a:pt x="351" y="226"/>
                  </a:lnTo>
                  <a:lnTo>
                    <a:pt x="350" y="225"/>
                  </a:lnTo>
                  <a:lnTo>
                    <a:pt x="346" y="222"/>
                  </a:lnTo>
                  <a:lnTo>
                    <a:pt x="339" y="217"/>
                  </a:lnTo>
                  <a:lnTo>
                    <a:pt x="331" y="211"/>
                  </a:lnTo>
                  <a:lnTo>
                    <a:pt x="323" y="207"/>
                  </a:lnTo>
                  <a:lnTo>
                    <a:pt x="307" y="202"/>
                  </a:lnTo>
                  <a:lnTo>
                    <a:pt x="301" y="198"/>
                  </a:lnTo>
                  <a:lnTo>
                    <a:pt x="296" y="192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200"/>
                  </a:lnTo>
                  <a:lnTo>
                    <a:pt x="291" y="210"/>
                  </a:lnTo>
                  <a:lnTo>
                    <a:pt x="296" y="221"/>
                  </a:lnTo>
                  <a:lnTo>
                    <a:pt x="301" y="233"/>
                  </a:lnTo>
                  <a:lnTo>
                    <a:pt x="304" y="243"/>
                  </a:lnTo>
                  <a:lnTo>
                    <a:pt x="304" y="252"/>
                  </a:lnTo>
                  <a:lnTo>
                    <a:pt x="301" y="256"/>
                  </a:lnTo>
                  <a:lnTo>
                    <a:pt x="297" y="258"/>
                  </a:lnTo>
                  <a:lnTo>
                    <a:pt x="295" y="262"/>
                  </a:lnTo>
                  <a:lnTo>
                    <a:pt x="293" y="269"/>
                  </a:lnTo>
                  <a:lnTo>
                    <a:pt x="293" y="277"/>
                  </a:lnTo>
                  <a:lnTo>
                    <a:pt x="295" y="284"/>
                  </a:lnTo>
                  <a:lnTo>
                    <a:pt x="292" y="287"/>
                  </a:lnTo>
                  <a:lnTo>
                    <a:pt x="278" y="287"/>
                  </a:lnTo>
                  <a:lnTo>
                    <a:pt x="273" y="288"/>
                  </a:lnTo>
                  <a:lnTo>
                    <a:pt x="270" y="293"/>
                  </a:lnTo>
                  <a:lnTo>
                    <a:pt x="268" y="303"/>
                  </a:lnTo>
                  <a:lnTo>
                    <a:pt x="265" y="315"/>
                  </a:lnTo>
                  <a:lnTo>
                    <a:pt x="264" y="323"/>
                  </a:lnTo>
                  <a:lnTo>
                    <a:pt x="264" y="326"/>
                  </a:lnTo>
                  <a:lnTo>
                    <a:pt x="266" y="328"/>
                  </a:lnTo>
                  <a:lnTo>
                    <a:pt x="274" y="332"/>
                  </a:lnTo>
                  <a:lnTo>
                    <a:pt x="278" y="332"/>
                  </a:lnTo>
                  <a:lnTo>
                    <a:pt x="281" y="334"/>
                  </a:lnTo>
                  <a:lnTo>
                    <a:pt x="286" y="334"/>
                  </a:lnTo>
                  <a:lnTo>
                    <a:pt x="288" y="332"/>
                  </a:lnTo>
                  <a:lnTo>
                    <a:pt x="289" y="330"/>
                  </a:lnTo>
                  <a:lnTo>
                    <a:pt x="292" y="327"/>
                  </a:lnTo>
                  <a:lnTo>
                    <a:pt x="293" y="323"/>
                  </a:lnTo>
                  <a:lnTo>
                    <a:pt x="296" y="319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11" y="316"/>
                  </a:lnTo>
                  <a:lnTo>
                    <a:pt x="317" y="318"/>
                  </a:lnTo>
                  <a:lnTo>
                    <a:pt x="321" y="318"/>
                  </a:lnTo>
                  <a:lnTo>
                    <a:pt x="324" y="319"/>
                  </a:lnTo>
                  <a:lnTo>
                    <a:pt x="327" y="322"/>
                  </a:lnTo>
                  <a:lnTo>
                    <a:pt x="328" y="324"/>
                  </a:lnTo>
                  <a:lnTo>
                    <a:pt x="328" y="328"/>
                  </a:lnTo>
                  <a:lnTo>
                    <a:pt x="330" y="334"/>
                  </a:lnTo>
                  <a:lnTo>
                    <a:pt x="327" y="340"/>
                  </a:lnTo>
                  <a:lnTo>
                    <a:pt x="312" y="355"/>
                  </a:lnTo>
                  <a:lnTo>
                    <a:pt x="301" y="362"/>
                  </a:lnTo>
                  <a:lnTo>
                    <a:pt x="293" y="369"/>
                  </a:lnTo>
                  <a:lnTo>
                    <a:pt x="286" y="374"/>
                  </a:lnTo>
                  <a:lnTo>
                    <a:pt x="284" y="377"/>
                  </a:lnTo>
                  <a:lnTo>
                    <a:pt x="284" y="381"/>
                  </a:lnTo>
                  <a:lnTo>
                    <a:pt x="289" y="386"/>
                  </a:lnTo>
                  <a:lnTo>
                    <a:pt x="292" y="388"/>
                  </a:lnTo>
                  <a:lnTo>
                    <a:pt x="293" y="390"/>
                  </a:lnTo>
                  <a:lnTo>
                    <a:pt x="293" y="396"/>
                  </a:lnTo>
                  <a:lnTo>
                    <a:pt x="288" y="400"/>
                  </a:lnTo>
                  <a:lnTo>
                    <a:pt x="272" y="408"/>
                  </a:lnTo>
                  <a:lnTo>
                    <a:pt x="265" y="409"/>
                  </a:lnTo>
                  <a:lnTo>
                    <a:pt x="257" y="408"/>
                  </a:lnTo>
                  <a:lnTo>
                    <a:pt x="249" y="405"/>
                  </a:lnTo>
                  <a:lnTo>
                    <a:pt x="241" y="407"/>
                  </a:lnTo>
                  <a:lnTo>
                    <a:pt x="237" y="411"/>
                  </a:lnTo>
                  <a:lnTo>
                    <a:pt x="231" y="402"/>
                  </a:lnTo>
                  <a:lnTo>
                    <a:pt x="230" y="398"/>
                  </a:lnTo>
                  <a:lnTo>
                    <a:pt x="230" y="396"/>
                  </a:lnTo>
                  <a:lnTo>
                    <a:pt x="229" y="392"/>
                  </a:lnTo>
                  <a:lnTo>
                    <a:pt x="226" y="388"/>
                  </a:lnTo>
                  <a:lnTo>
                    <a:pt x="223" y="385"/>
                  </a:lnTo>
                  <a:lnTo>
                    <a:pt x="219" y="384"/>
                  </a:lnTo>
                  <a:lnTo>
                    <a:pt x="215" y="384"/>
                  </a:lnTo>
                  <a:lnTo>
                    <a:pt x="210" y="386"/>
                  </a:lnTo>
                  <a:lnTo>
                    <a:pt x="206" y="389"/>
                  </a:lnTo>
                  <a:lnTo>
                    <a:pt x="203" y="392"/>
                  </a:lnTo>
                  <a:lnTo>
                    <a:pt x="200" y="381"/>
                  </a:lnTo>
                  <a:lnTo>
                    <a:pt x="200" y="377"/>
                  </a:lnTo>
                  <a:lnTo>
                    <a:pt x="198" y="371"/>
                  </a:lnTo>
                  <a:lnTo>
                    <a:pt x="194" y="370"/>
                  </a:lnTo>
                  <a:lnTo>
                    <a:pt x="188" y="367"/>
                  </a:lnTo>
                  <a:lnTo>
                    <a:pt x="184" y="365"/>
                  </a:lnTo>
                  <a:lnTo>
                    <a:pt x="183" y="363"/>
                  </a:lnTo>
                  <a:lnTo>
                    <a:pt x="182" y="361"/>
                  </a:lnTo>
                  <a:lnTo>
                    <a:pt x="180" y="357"/>
                  </a:lnTo>
                  <a:lnTo>
                    <a:pt x="180" y="349"/>
                  </a:lnTo>
                  <a:lnTo>
                    <a:pt x="179" y="346"/>
                  </a:lnTo>
                  <a:lnTo>
                    <a:pt x="178" y="345"/>
                  </a:lnTo>
                  <a:lnTo>
                    <a:pt x="176" y="345"/>
                  </a:lnTo>
                  <a:lnTo>
                    <a:pt x="175" y="347"/>
                  </a:lnTo>
                  <a:lnTo>
                    <a:pt x="171" y="351"/>
                  </a:lnTo>
                  <a:lnTo>
                    <a:pt x="168" y="353"/>
                  </a:lnTo>
                  <a:lnTo>
                    <a:pt x="166" y="353"/>
                  </a:lnTo>
                  <a:lnTo>
                    <a:pt x="161" y="351"/>
                  </a:lnTo>
                  <a:lnTo>
                    <a:pt x="156" y="349"/>
                  </a:lnTo>
                  <a:lnTo>
                    <a:pt x="151" y="345"/>
                  </a:lnTo>
                  <a:lnTo>
                    <a:pt x="147" y="342"/>
                  </a:lnTo>
                  <a:lnTo>
                    <a:pt x="141" y="336"/>
                  </a:lnTo>
                  <a:lnTo>
                    <a:pt x="141" y="332"/>
                  </a:lnTo>
                  <a:lnTo>
                    <a:pt x="139" y="328"/>
                  </a:lnTo>
                  <a:lnTo>
                    <a:pt x="133" y="327"/>
                  </a:lnTo>
                  <a:lnTo>
                    <a:pt x="125" y="327"/>
                  </a:lnTo>
                  <a:lnTo>
                    <a:pt x="117" y="326"/>
                  </a:lnTo>
                  <a:lnTo>
                    <a:pt x="110" y="324"/>
                  </a:lnTo>
                  <a:lnTo>
                    <a:pt x="108" y="322"/>
                  </a:lnTo>
                  <a:lnTo>
                    <a:pt x="106" y="319"/>
                  </a:lnTo>
                  <a:lnTo>
                    <a:pt x="105" y="315"/>
                  </a:lnTo>
                  <a:lnTo>
                    <a:pt x="102" y="312"/>
                  </a:lnTo>
                  <a:lnTo>
                    <a:pt x="100" y="311"/>
                  </a:lnTo>
                  <a:lnTo>
                    <a:pt x="97" y="308"/>
                  </a:lnTo>
                  <a:lnTo>
                    <a:pt x="92" y="307"/>
                  </a:lnTo>
                  <a:lnTo>
                    <a:pt x="83" y="304"/>
                  </a:lnTo>
                  <a:lnTo>
                    <a:pt x="75" y="296"/>
                  </a:lnTo>
                  <a:lnTo>
                    <a:pt x="70" y="295"/>
                  </a:lnTo>
                  <a:lnTo>
                    <a:pt x="61" y="293"/>
                  </a:lnTo>
                  <a:lnTo>
                    <a:pt x="53" y="289"/>
                  </a:lnTo>
                  <a:lnTo>
                    <a:pt x="49" y="281"/>
                  </a:lnTo>
                  <a:lnTo>
                    <a:pt x="43" y="274"/>
                  </a:lnTo>
                  <a:lnTo>
                    <a:pt x="36" y="270"/>
                  </a:lnTo>
                  <a:lnTo>
                    <a:pt x="28" y="266"/>
                  </a:lnTo>
                  <a:lnTo>
                    <a:pt x="26" y="261"/>
                  </a:lnTo>
                  <a:lnTo>
                    <a:pt x="26" y="258"/>
                  </a:lnTo>
                  <a:lnTo>
                    <a:pt x="20" y="253"/>
                  </a:lnTo>
                  <a:lnTo>
                    <a:pt x="12" y="249"/>
                  </a:lnTo>
                  <a:lnTo>
                    <a:pt x="10" y="246"/>
                  </a:lnTo>
                  <a:lnTo>
                    <a:pt x="6" y="238"/>
                  </a:lnTo>
                  <a:lnTo>
                    <a:pt x="3" y="237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27"/>
                  </a:lnTo>
                  <a:lnTo>
                    <a:pt x="1" y="221"/>
                  </a:lnTo>
                  <a:lnTo>
                    <a:pt x="4" y="211"/>
                  </a:lnTo>
                  <a:lnTo>
                    <a:pt x="8" y="200"/>
                  </a:lnTo>
                  <a:lnTo>
                    <a:pt x="12" y="191"/>
                  </a:lnTo>
                  <a:lnTo>
                    <a:pt x="15" y="183"/>
                  </a:lnTo>
                  <a:lnTo>
                    <a:pt x="18" y="179"/>
                  </a:lnTo>
                  <a:lnTo>
                    <a:pt x="22" y="176"/>
                  </a:lnTo>
                  <a:lnTo>
                    <a:pt x="27" y="175"/>
                  </a:lnTo>
                  <a:lnTo>
                    <a:pt x="32" y="172"/>
                  </a:lnTo>
                  <a:lnTo>
                    <a:pt x="38" y="167"/>
                  </a:lnTo>
                  <a:lnTo>
                    <a:pt x="39" y="160"/>
                  </a:lnTo>
                  <a:lnTo>
                    <a:pt x="39" y="152"/>
                  </a:lnTo>
                  <a:lnTo>
                    <a:pt x="40" y="146"/>
                  </a:lnTo>
                  <a:lnTo>
                    <a:pt x="46" y="138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3" y="125"/>
                  </a:lnTo>
                  <a:lnTo>
                    <a:pt x="47" y="117"/>
                  </a:lnTo>
                  <a:lnTo>
                    <a:pt x="43" y="111"/>
                  </a:lnTo>
                  <a:lnTo>
                    <a:pt x="43" y="106"/>
                  </a:lnTo>
                  <a:lnTo>
                    <a:pt x="45" y="97"/>
                  </a:lnTo>
                  <a:lnTo>
                    <a:pt x="50" y="86"/>
                  </a:lnTo>
                  <a:lnTo>
                    <a:pt x="55" y="80"/>
                  </a:lnTo>
                  <a:lnTo>
                    <a:pt x="59" y="74"/>
                  </a:lnTo>
                  <a:lnTo>
                    <a:pt x="62" y="66"/>
                  </a:lnTo>
                  <a:lnTo>
                    <a:pt x="62" y="59"/>
                  </a:lnTo>
                  <a:lnTo>
                    <a:pt x="65" y="51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7" y="58"/>
                  </a:lnTo>
                  <a:lnTo>
                    <a:pt x="82" y="58"/>
                  </a:lnTo>
                  <a:lnTo>
                    <a:pt x="85" y="56"/>
                  </a:lnTo>
                  <a:lnTo>
                    <a:pt x="88" y="54"/>
                  </a:lnTo>
                  <a:lnTo>
                    <a:pt x="90" y="49"/>
                  </a:lnTo>
                  <a:lnTo>
                    <a:pt x="94" y="45"/>
                  </a:lnTo>
                  <a:lnTo>
                    <a:pt x="98" y="58"/>
                  </a:lnTo>
                  <a:lnTo>
                    <a:pt x="102" y="67"/>
                  </a:lnTo>
                  <a:lnTo>
                    <a:pt x="108" y="70"/>
                  </a:lnTo>
                  <a:lnTo>
                    <a:pt x="117" y="72"/>
                  </a:lnTo>
                  <a:lnTo>
                    <a:pt x="124" y="72"/>
                  </a:lnTo>
                  <a:lnTo>
                    <a:pt x="125" y="71"/>
                  </a:lnTo>
                  <a:lnTo>
                    <a:pt x="128" y="70"/>
                  </a:lnTo>
                  <a:lnTo>
                    <a:pt x="129" y="67"/>
                  </a:lnTo>
                  <a:lnTo>
                    <a:pt x="132" y="63"/>
                  </a:lnTo>
                  <a:lnTo>
                    <a:pt x="133" y="59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37" y="47"/>
                  </a:lnTo>
                  <a:lnTo>
                    <a:pt x="132" y="47"/>
                  </a:lnTo>
                  <a:lnTo>
                    <a:pt x="127" y="44"/>
                  </a:lnTo>
                  <a:lnTo>
                    <a:pt x="124" y="41"/>
                  </a:lnTo>
                  <a:lnTo>
                    <a:pt x="122" y="37"/>
                  </a:lnTo>
                  <a:lnTo>
                    <a:pt x="124" y="33"/>
                  </a:lnTo>
                  <a:lnTo>
                    <a:pt x="124" y="29"/>
                  </a:lnTo>
                  <a:lnTo>
                    <a:pt x="127" y="25"/>
                  </a:lnTo>
                  <a:lnTo>
                    <a:pt x="129" y="20"/>
                  </a:lnTo>
                  <a:lnTo>
                    <a:pt x="132" y="6"/>
                  </a:lnTo>
                  <a:lnTo>
                    <a:pt x="133" y="1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2001632" y="3886259"/>
              <a:ext cx="476361" cy="543942"/>
            </a:xfrm>
            <a:custGeom>
              <a:avLst/>
              <a:gdLst/>
              <a:ahLst/>
              <a:cxnLst>
                <a:cxn ang="0">
                  <a:pos x="169" y="4"/>
                </a:cxn>
                <a:cxn ang="0">
                  <a:pos x="174" y="18"/>
                </a:cxn>
                <a:cxn ang="0">
                  <a:pos x="172" y="59"/>
                </a:cxn>
                <a:cxn ang="0">
                  <a:pos x="161" y="64"/>
                </a:cxn>
                <a:cxn ang="0">
                  <a:pos x="150" y="80"/>
                </a:cxn>
                <a:cxn ang="0">
                  <a:pos x="147" y="93"/>
                </a:cxn>
                <a:cxn ang="0">
                  <a:pos x="154" y="102"/>
                </a:cxn>
                <a:cxn ang="0">
                  <a:pos x="152" y="113"/>
                </a:cxn>
                <a:cxn ang="0">
                  <a:pos x="154" y="128"/>
                </a:cxn>
                <a:cxn ang="0">
                  <a:pos x="178" y="117"/>
                </a:cxn>
                <a:cxn ang="0">
                  <a:pos x="211" y="122"/>
                </a:cxn>
                <a:cxn ang="0">
                  <a:pos x="221" y="118"/>
                </a:cxn>
                <a:cxn ang="0">
                  <a:pos x="231" y="122"/>
                </a:cxn>
                <a:cxn ang="0">
                  <a:pos x="242" y="121"/>
                </a:cxn>
                <a:cxn ang="0">
                  <a:pos x="277" y="141"/>
                </a:cxn>
                <a:cxn ang="0">
                  <a:pos x="285" y="165"/>
                </a:cxn>
                <a:cxn ang="0">
                  <a:pos x="260" y="182"/>
                </a:cxn>
                <a:cxn ang="0">
                  <a:pos x="262" y="204"/>
                </a:cxn>
                <a:cxn ang="0">
                  <a:pos x="259" y="217"/>
                </a:cxn>
                <a:cxn ang="0">
                  <a:pos x="251" y="230"/>
                </a:cxn>
                <a:cxn ang="0">
                  <a:pos x="235" y="241"/>
                </a:cxn>
                <a:cxn ang="0">
                  <a:pos x="217" y="234"/>
                </a:cxn>
                <a:cxn ang="0">
                  <a:pos x="196" y="221"/>
                </a:cxn>
                <a:cxn ang="0">
                  <a:pos x="184" y="218"/>
                </a:cxn>
                <a:cxn ang="0">
                  <a:pos x="174" y="237"/>
                </a:cxn>
                <a:cxn ang="0">
                  <a:pos x="149" y="260"/>
                </a:cxn>
                <a:cxn ang="0">
                  <a:pos x="131" y="266"/>
                </a:cxn>
                <a:cxn ang="0">
                  <a:pos x="125" y="295"/>
                </a:cxn>
                <a:cxn ang="0">
                  <a:pos x="110" y="305"/>
                </a:cxn>
                <a:cxn ang="0">
                  <a:pos x="104" y="330"/>
                </a:cxn>
                <a:cxn ang="0">
                  <a:pos x="91" y="305"/>
                </a:cxn>
                <a:cxn ang="0">
                  <a:pos x="87" y="289"/>
                </a:cxn>
                <a:cxn ang="0">
                  <a:pos x="86" y="274"/>
                </a:cxn>
                <a:cxn ang="0">
                  <a:pos x="80" y="261"/>
                </a:cxn>
                <a:cxn ang="0">
                  <a:pos x="84" y="253"/>
                </a:cxn>
                <a:cxn ang="0">
                  <a:pos x="67" y="229"/>
                </a:cxn>
                <a:cxn ang="0">
                  <a:pos x="8" y="218"/>
                </a:cxn>
                <a:cxn ang="0">
                  <a:pos x="2" y="206"/>
                </a:cxn>
                <a:cxn ang="0">
                  <a:pos x="4" y="191"/>
                </a:cxn>
                <a:cxn ang="0">
                  <a:pos x="20" y="175"/>
                </a:cxn>
                <a:cxn ang="0">
                  <a:pos x="48" y="176"/>
                </a:cxn>
                <a:cxn ang="0">
                  <a:pos x="57" y="171"/>
                </a:cxn>
                <a:cxn ang="0">
                  <a:pos x="43" y="151"/>
                </a:cxn>
                <a:cxn ang="0">
                  <a:pos x="35" y="129"/>
                </a:cxn>
                <a:cxn ang="0">
                  <a:pos x="60" y="114"/>
                </a:cxn>
                <a:cxn ang="0">
                  <a:pos x="95" y="105"/>
                </a:cxn>
                <a:cxn ang="0">
                  <a:pos x="95" y="78"/>
                </a:cxn>
                <a:cxn ang="0">
                  <a:pos x="113" y="49"/>
                </a:cxn>
                <a:cxn ang="0">
                  <a:pos x="111" y="39"/>
                </a:cxn>
                <a:cxn ang="0">
                  <a:pos x="104" y="29"/>
                </a:cxn>
                <a:cxn ang="0">
                  <a:pos x="117" y="28"/>
                </a:cxn>
                <a:cxn ang="0">
                  <a:pos x="152" y="2"/>
                </a:cxn>
              </a:cxnLst>
              <a:rect l="0" t="0" r="r" b="b"/>
              <a:pathLst>
                <a:path w="289" h="330">
                  <a:moveTo>
                    <a:pt x="158" y="0"/>
                  </a:moveTo>
                  <a:lnTo>
                    <a:pt x="162" y="0"/>
                  </a:lnTo>
                  <a:lnTo>
                    <a:pt x="166" y="1"/>
                  </a:lnTo>
                  <a:lnTo>
                    <a:pt x="169" y="4"/>
                  </a:lnTo>
                  <a:lnTo>
                    <a:pt x="172" y="8"/>
                  </a:lnTo>
                  <a:lnTo>
                    <a:pt x="173" y="12"/>
                  </a:lnTo>
                  <a:lnTo>
                    <a:pt x="173" y="14"/>
                  </a:lnTo>
                  <a:lnTo>
                    <a:pt x="174" y="18"/>
                  </a:lnTo>
                  <a:lnTo>
                    <a:pt x="180" y="27"/>
                  </a:lnTo>
                  <a:lnTo>
                    <a:pt x="174" y="36"/>
                  </a:lnTo>
                  <a:lnTo>
                    <a:pt x="172" y="55"/>
                  </a:lnTo>
                  <a:lnTo>
                    <a:pt x="172" y="59"/>
                  </a:lnTo>
                  <a:lnTo>
                    <a:pt x="170" y="60"/>
                  </a:lnTo>
                  <a:lnTo>
                    <a:pt x="165" y="63"/>
                  </a:lnTo>
                  <a:lnTo>
                    <a:pt x="164" y="64"/>
                  </a:lnTo>
                  <a:lnTo>
                    <a:pt x="161" y="64"/>
                  </a:lnTo>
                  <a:lnTo>
                    <a:pt x="156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50" y="80"/>
                  </a:lnTo>
                  <a:lnTo>
                    <a:pt x="147" y="85"/>
                  </a:lnTo>
                  <a:lnTo>
                    <a:pt x="146" y="89"/>
                  </a:lnTo>
                  <a:lnTo>
                    <a:pt x="146" y="90"/>
                  </a:lnTo>
                  <a:lnTo>
                    <a:pt x="147" y="93"/>
                  </a:lnTo>
                  <a:lnTo>
                    <a:pt x="149" y="94"/>
                  </a:lnTo>
                  <a:lnTo>
                    <a:pt x="150" y="97"/>
                  </a:lnTo>
                  <a:lnTo>
                    <a:pt x="153" y="99"/>
                  </a:lnTo>
                  <a:lnTo>
                    <a:pt x="154" y="102"/>
                  </a:lnTo>
                  <a:lnTo>
                    <a:pt x="154" y="103"/>
                  </a:lnTo>
                  <a:lnTo>
                    <a:pt x="153" y="106"/>
                  </a:lnTo>
                  <a:lnTo>
                    <a:pt x="152" y="107"/>
                  </a:lnTo>
                  <a:lnTo>
                    <a:pt x="152" y="113"/>
                  </a:lnTo>
                  <a:lnTo>
                    <a:pt x="153" y="115"/>
                  </a:lnTo>
                  <a:lnTo>
                    <a:pt x="156" y="118"/>
                  </a:lnTo>
                  <a:lnTo>
                    <a:pt x="156" y="125"/>
                  </a:lnTo>
                  <a:lnTo>
                    <a:pt x="154" y="128"/>
                  </a:lnTo>
                  <a:lnTo>
                    <a:pt x="154" y="136"/>
                  </a:lnTo>
                  <a:lnTo>
                    <a:pt x="157" y="137"/>
                  </a:lnTo>
                  <a:lnTo>
                    <a:pt x="173" y="121"/>
                  </a:lnTo>
                  <a:lnTo>
                    <a:pt x="178" y="117"/>
                  </a:lnTo>
                  <a:lnTo>
                    <a:pt x="186" y="115"/>
                  </a:lnTo>
                  <a:lnTo>
                    <a:pt x="195" y="117"/>
                  </a:lnTo>
                  <a:lnTo>
                    <a:pt x="204" y="120"/>
                  </a:lnTo>
                  <a:lnTo>
                    <a:pt x="211" y="122"/>
                  </a:lnTo>
                  <a:lnTo>
                    <a:pt x="215" y="122"/>
                  </a:lnTo>
                  <a:lnTo>
                    <a:pt x="217" y="121"/>
                  </a:lnTo>
                  <a:lnTo>
                    <a:pt x="219" y="120"/>
                  </a:lnTo>
                  <a:lnTo>
                    <a:pt x="221" y="118"/>
                  </a:lnTo>
                  <a:lnTo>
                    <a:pt x="223" y="117"/>
                  </a:lnTo>
                  <a:lnTo>
                    <a:pt x="228" y="117"/>
                  </a:lnTo>
                  <a:lnTo>
                    <a:pt x="228" y="120"/>
                  </a:lnTo>
                  <a:lnTo>
                    <a:pt x="231" y="122"/>
                  </a:lnTo>
                  <a:lnTo>
                    <a:pt x="232" y="125"/>
                  </a:lnTo>
                  <a:lnTo>
                    <a:pt x="234" y="126"/>
                  </a:lnTo>
                  <a:lnTo>
                    <a:pt x="239" y="124"/>
                  </a:lnTo>
                  <a:lnTo>
                    <a:pt x="242" y="121"/>
                  </a:lnTo>
                  <a:lnTo>
                    <a:pt x="250" y="117"/>
                  </a:lnTo>
                  <a:lnTo>
                    <a:pt x="256" y="117"/>
                  </a:lnTo>
                  <a:lnTo>
                    <a:pt x="267" y="132"/>
                  </a:lnTo>
                  <a:lnTo>
                    <a:pt x="277" y="141"/>
                  </a:lnTo>
                  <a:lnTo>
                    <a:pt x="285" y="146"/>
                  </a:lnTo>
                  <a:lnTo>
                    <a:pt x="289" y="151"/>
                  </a:lnTo>
                  <a:lnTo>
                    <a:pt x="289" y="157"/>
                  </a:lnTo>
                  <a:lnTo>
                    <a:pt x="285" y="165"/>
                  </a:lnTo>
                  <a:lnTo>
                    <a:pt x="279" y="173"/>
                  </a:lnTo>
                  <a:lnTo>
                    <a:pt x="274" y="177"/>
                  </a:lnTo>
                  <a:lnTo>
                    <a:pt x="267" y="180"/>
                  </a:lnTo>
                  <a:lnTo>
                    <a:pt x="260" y="182"/>
                  </a:lnTo>
                  <a:lnTo>
                    <a:pt x="256" y="187"/>
                  </a:lnTo>
                  <a:lnTo>
                    <a:pt x="256" y="194"/>
                  </a:lnTo>
                  <a:lnTo>
                    <a:pt x="258" y="199"/>
                  </a:lnTo>
                  <a:lnTo>
                    <a:pt x="262" y="204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2" y="214"/>
                  </a:lnTo>
                  <a:lnTo>
                    <a:pt x="259" y="217"/>
                  </a:lnTo>
                  <a:lnTo>
                    <a:pt x="256" y="221"/>
                  </a:lnTo>
                  <a:lnTo>
                    <a:pt x="255" y="223"/>
                  </a:lnTo>
                  <a:lnTo>
                    <a:pt x="254" y="227"/>
                  </a:lnTo>
                  <a:lnTo>
                    <a:pt x="251" y="230"/>
                  </a:lnTo>
                  <a:lnTo>
                    <a:pt x="248" y="234"/>
                  </a:lnTo>
                  <a:lnTo>
                    <a:pt x="247" y="235"/>
                  </a:lnTo>
                  <a:lnTo>
                    <a:pt x="243" y="243"/>
                  </a:lnTo>
                  <a:lnTo>
                    <a:pt x="235" y="241"/>
                  </a:lnTo>
                  <a:lnTo>
                    <a:pt x="227" y="235"/>
                  </a:lnTo>
                  <a:lnTo>
                    <a:pt x="223" y="231"/>
                  </a:lnTo>
                  <a:lnTo>
                    <a:pt x="220" y="231"/>
                  </a:lnTo>
                  <a:lnTo>
                    <a:pt x="217" y="234"/>
                  </a:lnTo>
                  <a:lnTo>
                    <a:pt x="213" y="234"/>
                  </a:lnTo>
                  <a:lnTo>
                    <a:pt x="208" y="231"/>
                  </a:lnTo>
                  <a:lnTo>
                    <a:pt x="203" y="226"/>
                  </a:lnTo>
                  <a:lnTo>
                    <a:pt x="196" y="221"/>
                  </a:lnTo>
                  <a:lnTo>
                    <a:pt x="192" y="218"/>
                  </a:lnTo>
                  <a:lnTo>
                    <a:pt x="189" y="217"/>
                  </a:lnTo>
                  <a:lnTo>
                    <a:pt x="185" y="217"/>
                  </a:lnTo>
                  <a:lnTo>
                    <a:pt x="184" y="218"/>
                  </a:lnTo>
                  <a:lnTo>
                    <a:pt x="181" y="219"/>
                  </a:lnTo>
                  <a:lnTo>
                    <a:pt x="178" y="222"/>
                  </a:lnTo>
                  <a:lnTo>
                    <a:pt x="177" y="226"/>
                  </a:lnTo>
                  <a:lnTo>
                    <a:pt x="174" y="237"/>
                  </a:lnTo>
                  <a:lnTo>
                    <a:pt x="170" y="249"/>
                  </a:lnTo>
                  <a:lnTo>
                    <a:pt x="162" y="258"/>
                  </a:lnTo>
                  <a:lnTo>
                    <a:pt x="156" y="261"/>
                  </a:lnTo>
                  <a:lnTo>
                    <a:pt x="149" y="260"/>
                  </a:lnTo>
                  <a:lnTo>
                    <a:pt x="143" y="257"/>
                  </a:lnTo>
                  <a:lnTo>
                    <a:pt x="139" y="256"/>
                  </a:lnTo>
                  <a:lnTo>
                    <a:pt x="135" y="260"/>
                  </a:lnTo>
                  <a:lnTo>
                    <a:pt x="131" y="266"/>
                  </a:lnTo>
                  <a:lnTo>
                    <a:pt x="129" y="274"/>
                  </a:lnTo>
                  <a:lnTo>
                    <a:pt x="127" y="283"/>
                  </a:lnTo>
                  <a:lnTo>
                    <a:pt x="127" y="287"/>
                  </a:lnTo>
                  <a:lnTo>
                    <a:pt x="125" y="295"/>
                  </a:lnTo>
                  <a:lnTo>
                    <a:pt x="122" y="297"/>
                  </a:lnTo>
                  <a:lnTo>
                    <a:pt x="117" y="299"/>
                  </a:lnTo>
                  <a:lnTo>
                    <a:pt x="113" y="300"/>
                  </a:lnTo>
                  <a:lnTo>
                    <a:pt x="110" y="305"/>
                  </a:lnTo>
                  <a:lnTo>
                    <a:pt x="110" y="322"/>
                  </a:lnTo>
                  <a:lnTo>
                    <a:pt x="109" y="324"/>
                  </a:lnTo>
                  <a:lnTo>
                    <a:pt x="106" y="327"/>
                  </a:lnTo>
                  <a:lnTo>
                    <a:pt x="104" y="330"/>
                  </a:lnTo>
                  <a:lnTo>
                    <a:pt x="96" y="327"/>
                  </a:lnTo>
                  <a:lnTo>
                    <a:pt x="92" y="323"/>
                  </a:lnTo>
                  <a:lnTo>
                    <a:pt x="91" y="318"/>
                  </a:lnTo>
                  <a:lnTo>
                    <a:pt x="91" y="305"/>
                  </a:lnTo>
                  <a:lnTo>
                    <a:pt x="88" y="301"/>
                  </a:lnTo>
                  <a:lnTo>
                    <a:pt x="86" y="299"/>
                  </a:lnTo>
                  <a:lnTo>
                    <a:pt x="86" y="292"/>
                  </a:lnTo>
                  <a:lnTo>
                    <a:pt x="87" y="289"/>
                  </a:lnTo>
                  <a:lnTo>
                    <a:pt x="87" y="281"/>
                  </a:lnTo>
                  <a:lnTo>
                    <a:pt x="86" y="280"/>
                  </a:lnTo>
                  <a:lnTo>
                    <a:pt x="84" y="281"/>
                  </a:lnTo>
                  <a:lnTo>
                    <a:pt x="86" y="274"/>
                  </a:lnTo>
                  <a:lnTo>
                    <a:pt x="84" y="269"/>
                  </a:lnTo>
                  <a:lnTo>
                    <a:pt x="83" y="265"/>
                  </a:lnTo>
                  <a:lnTo>
                    <a:pt x="82" y="262"/>
                  </a:lnTo>
                  <a:lnTo>
                    <a:pt x="80" y="261"/>
                  </a:lnTo>
                  <a:lnTo>
                    <a:pt x="80" y="258"/>
                  </a:lnTo>
                  <a:lnTo>
                    <a:pt x="82" y="257"/>
                  </a:lnTo>
                  <a:lnTo>
                    <a:pt x="83" y="254"/>
                  </a:lnTo>
                  <a:lnTo>
                    <a:pt x="84" y="253"/>
                  </a:lnTo>
                  <a:lnTo>
                    <a:pt x="84" y="250"/>
                  </a:lnTo>
                  <a:lnTo>
                    <a:pt x="76" y="242"/>
                  </a:lnTo>
                  <a:lnTo>
                    <a:pt x="71" y="234"/>
                  </a:lnTo>
                  <a:lnTo>
                    <a:pt x="67" y="229"/>
                  </a:lnTo>
                  <a:lnTo>
                    <a:pt x="59" y="223"/>
                  </a:lnTo>
                  <a:lnTo>
                    <a:pt x="48" y="221"/>
                  </a:lnTo>
                  <a:lnTo>
                    <a:pt x="26" y="218"/>
                  </a:lnTo>
                  <a:lnTo>
                    <a:pt x="8" y="218"/>
                  </a:lnTo>
                  <a:lnTo>
                    <a:pt x="5" y="217"/>
                  </a:lnTo>
                  <a:lnTo>
                    <a:pt x="4" y="214"/>
                  </a:lnTo>
                  <a:lnTo>
                    <a:pt x="4" y="208"/>
                  </a:lnTo>
                  <a:lnTo>
                    <a:pt x="2" y="206"/>
                  </a:lnTo>
                  <a:lnTo>
                    <a:pt x="2" y="200"/>
                  </a:lnTo>
                  <a:lnTo>
                    <a:pt x="1" y="199"/>
                  </a:lnTo>
                  <a:lnTo>
                    <a:pt x="0" y="196"/>
                  </a:lnTo>
                  <a:lnTo>
                    <a:pt x="4" y="191"/>
                  </a:lnTo>
                  <a:lnTo>
                    <a:pt x="8" y="184"/>
                  </a:lnTo>
                  <a:lnTo>
                    <a:pt x="12" y="180"/>
                  </a:lnTo>
                  <a:lnTo>
                    <a:pt x="14" y="176"/>
                  </a:lnTo>
                  <a:lnTo>
                    <a:pt x="20" y="175"/>
                  </a:lnTo>
                  <a:lnTo>
                    <a:pt x="33" y="180"/>
                  </a:lnTo>
                  <a:lnTo>
                    <a:pt x="41" y="179"/>
                  </a:lnTo>
                  <a:lnTo>
                    <a:pt x="45" y="177"/>
                  </a:lnTo>
                  <a:lnTo>
                    <a:pt x="48" y="176"/>
                  </a:lnTo>
                  <a:lnTo>
                    <a:pt x="52" y="175"/>
                  </a:lnTo>
                  <a:lnTo>
                    <a:pt x="53" y="175"/>
                  </a:lnTo>
                  <a:lnTo>
                    <a:pt x="56" y="173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5" y="164"/>
                  </a:lnTo>
                  <a:lnTo>
                    <a:pt x="49" y="157"/>
                  </a:lnTo>
                  <a:lnTo>
                    <a:pt x="43" y="151"/>
                  </a:lnTo>
                  <a:lnTo>
                    <a:pt x="36" y="142"/>
                  </a:lnTo>
                  <a:lnTo>
                    <a:pt x="32" y="137"/>
                  </a:lnTo>
                  <a:lnTo>
                    <a:pt x="31" y="133"/>
                  </a:lnTo>
                  <a:lnTo>
                    <a:pt x="35" y="129"/>
                  </a:lnTo>
                  <a:lnTo>
                    <a:pt x="40" y="122"/>
                  </a:lnTo>
                  <a:lnTo>
                    <a:pt x="47" y="117"/>
                  </a:lnTo>
                  <a:lnTo>
                    <a:pt x="53" y="114"/>
                  </a:lnTo>
                  <a:lnTo>
                    <a:pt x="60" y="114"/>
                  </a:lnTo>
                  <a:lnTo>
                    <a:pt x="82" y="117"/>
                  </a:lnTo>
                  <a:lnTo>
                    <a:pt x="91" y="115"/>
                  </a:lnTo>
                  <a:lnTo>
                    <a:pt x="95" y="111"/>
                  </a:lnTo>
                  <a:lnTo>
                    <a:pt x="95" y="105"/>
                  </a:lnTo>
                  <a:lnTo>
                    <a:pt x="92" y="97"/>
                  </a:lnTo>
                  <a:lnTo>
                    <a:pt x="90" y="90"/>
                  </a:lnTo>
                  <a:lnTo>
                    <a:pt x="91" y="83"/>
                  </a:lnTo>
                  <a:lnTo>
                    <a:pt x="95" y="78"/>
                  </a:lnTo>
                  <a:lnTo>
                    <a:pt x="106" y="62"/>
                  </a:lnTo>
                  <a:lnTo>
                    <a:pt x="109" y="55"/>
                  </a:lnTo>
                  <a:lnTo>
                    <a:pt x="110" y="52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9" y="45"/>
                  </a:lnTo>
                  <a:lnTo>
                    <a:pt x="114" y="40"/>
                  </a:lnTo>
                  <a:lnTo>
                    <a:pt x="111" y="39"/>
                  </a:lnTo>
                  <a:lnTo>
                    <a:pt x="109" y="36"/>
                  </a:lnTo>
                  <a:lnTo>
                    <a:pt x="106" y="35"/>
                  </a:lnTo>
                  <a:lnTo>
                    <a:pt x="104" y="32"/>
                  </a:lnTo>
                  <a:lnTo>
                    <a:pt x="104" y="29"/>
                  </a:lnTo>
                  <a:lnTo>
                    <a:pt x="107" y="28"/>
                  </a:lnTo>
                  <a:lnTo>
                    <a:pt x="111" y="27"/>
                  </a:lnTo>
                  <a:lnTo>
                    <a:pt x="114" y="27"/>
                  </a:lnTo>
                  <a:lnTo>
                    <a:pt x="117" y="28"/>
                  </a:lnTo>
                  <a:lnTo>
                    <a:pt x="125" y="28"/>
                  </a:lnTo>
                  <a:lnTo>
                    <a:pt x="137" y="16"/>
                  </a:lnTo>
                  <a:lnTo>
                    <a:pt x="145" y="9"/>
                  </a:lnTo>
                  <a:lnTo>
                    <a:pt x="152" y="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2044489" y="2729147"/>
              <a:ext cx="420318" cy="520866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42" y="9"/>
                </a:cxn>
                <a:cxn ang="0">
                  <a:pos x="150" y="9"/>
                </a:cxn>
                <a:cxn ang="0">
                  <a:pos x="162" y="5"/>
                </a:cxn>
                <a:cxn ang="0">
                  <a:pos x="165" y="9"/>
                </a:cxn>
                <a:cxn ang="0">
                  <a:pos x="185" y="9"/>
                </a:cxn>
                <a:cxn ang="0">
                  <a:pos x="183" y="18"/>
                </a:cxn>
                <a:cxn ang="0">
                  <a:pos x="198" y="23"/>
                </a:cxn>
                <a:cxn ang="0">
                  <a:pos x="206" y="33"/>
                </a:cxn>
                <a:cxn ang="0">
                  <a:pos x="209" y="45"/>
                </a:cxn>
                <a:cxn ang="0">
                  <a:pos x="201" y="47"/>
                </a:cxn>
                <a:cxn ang="0">
                  <a:pos x="195" y="40"/>
                </a:cxn>
                <a:cxn ang="0">
                  <a:pos x="190" y="36"/>
                </a:cxn>
                <a:cxn ang="0">
                  <a:pos x="193" y="49"/>
                </a:cxn>
                <a:cxn ang="0">
                  <a:pos x="191" y="56"/>
                </a:cxn>
                <a:cxn ang="0">
                  <a:pos x="195" y="60"/>
                </a:cxn>
                <a:cxn ang="0">
                  <a:pos x="199" y="66"/>
                </a:cxn>
                <a:cxn ang="0">
                  <a:pos x="194" y="68"/>
                </a:cxn>
                <a:cxn ang="0">
                  <a:pos x="190" y="72"/>
                </a:cxn>
                <a:cxn ang="0">
                  <a:pos x="199" y="75"/>
                </a:cxn>
                <a:cxn ang="0">
                  <a:pos x="212" y="86"/>
                </a:cxn>
                <a:cxn ang="0">
                  <a:pos x="216" y="98"/>
                </a:cxn>
                <a:cxn ang="0">
                  <a:pos x="232" y="116"/>
                </a:cxn>
                <a:cxn ang="0">
                  <a:pos x="234" y="192"/>
                </a:cxn>
                <a:cxn ang="0">
                  <a:pos x="245" y="223"/>
                </a:cxn>
                <a:cxn ang="0">
                  <a:pos x="249" y="237"/>
                </a:cxn>
                <a:cxn ang="0">
                  <a:pos x="247" y="249"/>
                </a:cxn>
                <a:cxn ang="0">
                  <a:pos x="253" y="261"/>
                </a:cxn>
                <a:cxn ang="0">
                  <a:pos x="252" y="270"/>
                </a:cxn>
                <a:cxn ang="0">
                  <a:pos x="247" y="276"/>
                </a:cxn>
                <a:cxn ang="0">
                  <a:pos x="242" y="285"/>
                </a:cxn>
                <a:cxn ang="0">
                  <a:pos x="240" y="295"/>
                </a:cxn>
                <a:cxn ang="0">
                  <a:pos x="232" y="304"/>
                </a:cxn>
                <a:cxn ang="0">
                  <a:pos x="220" y="311"/>
                </a:cxn>
                <a:cxn ang="0">
                  <a:pos x="173" y="316"/>
                </a:cxn>
                <a:cxn ang="0">
                  <a:pos x="139" y="303"/>
                </a:cxn>
                <a:cxn ang="0">
                  <a:pos x="123" y="276"/>
                </a:cxn>
                <a:cxn ang="0">
                  <a:pos x="107" y="253"/>
                </a:cxn>
                <a:cxn ang="0">
                  <a:pos x="97" y="234"/>
                </a:cxn>
                <a:cxn ang="0">
                  <a:pos x="91" y="206"/>
                </a:cxn>
                <a:cxn ang="0">
                  <a:pos x="85" y="180"/>
                </a:cxn>
                <a:cxn ang="0">
                  <a:pos x="80" y="168"/>
                </a:cxn>
                <a:cxn ang="0">
                  <a:pos x="78" y="149"/>
                </a:cxn>
                <a:cxn ang="0">
                  <a:pos x="74" y="152"/>
                </a:cxn>
                <a:cxn ang="0">
                  <a:pos x="68" y="157"/>
                </a:cxn>
                <a:cxn ang="0">
                  <a:pos x="64" y="188"/>
                </a:cxn>
                <a:cxn ang="0">
                  <a:pos x="58" y="183"/>
                </a:cxn>
                <a:cxn ang="0">
                  <a:pos x="38" y="177"/>
                </a:cxn>
                <a:cxn ang="0">
                  <a:pos x="41" y="159"/>
                </a:cxn>
                <a:cxn ang="0">
                  <a:pos x="15" y="125"/>
                </a:cxn>
                <a:cxn ang="0">
                  <a:pos x="6" y="103"/>
                </a:cxn>
                <a:cxn ang="0">
                  <a:pos x="13" y="94"/>
                </a:cxn>
                <a:cxn ang="0">
                  <a:pos x="45" y="91"/>
                </a:cxn>
                <a:cxn ang="0">
                  <a:pos x="62" y="75"/>
                </a:cxn>
                <a:cxn ang="0">
                  <a:pos x="72" y="55"/>
                </a:cxn>
                <a:cxn ang="0">
                  <a:pos x="78" y="23"/>
                </a:cxn>
                <a:cxn ang="0">
                  <a:pos x="99" y="10"/>
                </a:cxn>
                <a:cxn ang="0">
                  <a:pos x="105" y="1"/>
                </a:cxn>
                <a:cxn ang="0">
                  <a:pos x="121" y="5"/>
                </a:cxn>
                <a:cxn ang="0">
                  <a:pos x="131" y="0"/>
                </a:cxn>
              </a:cxnLst>
              <a:rect l="0" t="0" r="r" b="b"/>
              <a:pathLst>
                <a:path w="255" h="316">
                  <a:moveTo>
                    <a:pt x="131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6" y="2"/>
                  </a:lnTo>
                  <a:lnTo>
                    <a:pt x="140" y="6"/>
                  </a:lnTo>
                  <a:lnTo>
                    <a:pt x="142" y="9"/>
                  </a:lnTo>
                  <a:lnTo>
                    <a:pt x="144" y="9"/>
                  </a:lnTo>
                  <a:lnTo>
                    <a:pt x="147" y="10"/>
                  </a:lnTo>
                  <a:lnTo>
                    <a:pt x="150" y="9"/>
                  </a:lnTo>
                  <a:lnTo>
                    <a:pt x="154" y="8"/>
                  </a:lnTo>
                  <a:lnTo>
                    <a:pt x="159" y="5"/>
                  </a:lnTo>
                  <a:lnTo>
                    <a:pt x="162" y="5"/>
                  </a:lnTo>
                  <a:lnTo>
                    <a:pt x="163" y="6"/>
                  </a:lnTo>
                  <a:lnTo>
                    <a:pt x="163" y="8"/>
                  </a:lnTo>
                  <a:lnTo>
                    <a:pt x="165" y="9"/>
                  </a:lnTo>
                  <a:lnTo>
                    <a:pt x="165" y="14"/>
                  </a:lnTo>
                  <a:lnTo>
                    <a:pt x="169" y="14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83" y="14"/>
                  </a:lnTo>
                  <a:lnTo>
                    <a:pt x="183" y="18"/>
                  </a:lnTo>
                  <a:lnTo>
                    <a:pt x="186" y="21"/>
                  </a:lnTo>
                  <a:lnTo>
                    <a:pt x="191" y="21"/>
                  </a:lnTo>
                  <a:lnTo>
                    <a:pt x="198" y="23"/>
                  </a:lnTo>
                  <a:lnTo>
                    <a:pt x="203" y="24"/>
                  </a:lnTo>
                  <a:lnTo>
                    <a:pt x="206" y="27"/>
                  </a:lnTo>
                  <a:lnTo>
                    <a:pt x="206" y="33"/>
                  </a:lnTo>
                  <a:lnTo>
                    <a:pt x="209" y="41"/>
                  </a:lnTo>
                  <a:lnTo>
                    <a:pt x="210" y="44"/>
                  </a:lnTo>
                  <a:lnTo>
                    <a:pt x="209" y="45"/>
                  </a:lnTo>
                  <a:lnTo>
                    <a:pt x="206" y="45"/>
                  </a:lnTo>
                  <a:lnTo>
                    <a:pt x="205" y="47"/>
                  </a:lnTo>
                  <a:lnTo>
                    <a:pt x="201" y="47"/>
                  </a:lnTo>
                  <a:lnTo>
                    <a:pt x="199" y="45"/>
                  </a:lnTo>
                  <a:lnTo>
                    <a:pt x="198" y="43"/>
                  </a:lnTo>
                  <a:lnTo>
                    <a:pt x="195" y="40"/>
                  </a:lnTo>
                  <a:lnTo>
                    <a:pt x="194" y="37"/>
                  </a:lnTo>
                  <a:lnTo>
                    <a:pt x="191" y="35"/>
                  </a:lnTo>
                  <a:lnTo>
                    <a:pt x="190" y="36"/>
                  </a:lnTo>
                  <a:lnTo>
                    <a:pt x="189" y="39"/>
                  </a:lnTo>
                  <a:lnTo>
                    <a:pt x="189" y="41"/>
                  </a:lnTo>
                  <a:lnTo>
                    <a:pt x="193" y="49"/>
                  </a:lnTo>
                  <a:lnTo>
                    <a:pt x="194" y="51"/>
                  </a:lnTo>
                  <a:lnTo>
                    <a:pt x="194" y="54"/>
                  </a:lnTo>
                  <a:lnTo>
                    <a:pt x="191" y="56"/>
                  </a:lnTo>
                  <a:lnTo>
                    <a:pt x="191" y="58"/>
                  </a:lnTo>
                  <a:lnTo>
                    <a:pt x="194" y="59"/>
                  </a:lnTo>
                  <a:lnTo>
                    <a:pt x="195" y="60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199" y="66"/>
                  </a:lnTo>
                  <a:lnTo>
                    <a:pt x="198" y="66"/>
                  </a:lnTo>
                  <a:lnTo>
                    <a:pt x="195" y="67"/>
                  </a:lnTo>
                  <a:lnTo>
                    <a:pt x="194" y="68"/>
                  </a:lnTo>
                  <a:lnTo>
                    <a:pt x="191" y="70"/>
                  </a:lnTo>
                  <a:lnTo>
                    <a:pt x="190" y="71"/>
                  </a:lnTo>
                  <a:lnTo>
                    <a:pt x="190" y="72"/>
                  </a:lnTo>
                  <a:lnTo>
                    <a:pt x="191" y="74"/>
                  </a:lnTo>
                  <a:lnTo>
                    <a:pt x="197" y="74"/>
                  </a:lnTo>
                  <a:lnTo>
                    <a:pt x="199" y="75"/>
                  </a:lnTo>
                  <a:lnTo>
                    <a:pt x="206" y="82"/>
                  </a:lnTo>
                  <a:lnTo>
                    <a:pt x="209" y="83"/>
                  </a:lnTo>
                  <a:lnTo>
                    <a:pt x="212" y="86"/>
                  </a:lnTo>
                  <a:lnTo>
                    <a:pt x="212" y="89"/>
                  </a:lnTo>
                  <a:lnTo>
                    <a:pt x="213" y="93"/>
                  </a:lnTo>
                  <a:lnTo>
                    <a:pt x="216" y="98"/>
                  </a:lnTo>
                  <a:lnTo>
                    <a:pt x="224" y="102"/>
                  </a:lnTo>
                  <a:lnTo>
                    <a:pt x="229" y="107"/>
                  </a:lnTo>
                  <a:lnTo>
                    <a:pt x="232" y="116"/>
                  </a:lnTo>
                  <a:lnTo>
                    <a:pt x="233" y="125"/>
                  </a:lnTo>
                  <a:lnTo>
                    <a:pt x="233" y="186"/>
                  </a:lnTo>
                  <a:lnTo>
                    <a:pt x="234" y="192"/>
                  </a:lnTo>
                  <a:lnTo>
                    <a:pt x="240" y="204"/>
                  </a:lnTo>
                  <a:lnTo>
                    <a:pt x="242" y="218"/>
                  </a:lnTo>
                  <a:lnTo>
                    <a:pt x="245" y="223"/>
                  </a:lnTo>
                  <a:lnTo>
                    <a:pt x="245" y="225"/>
                  </a:lnTo>
                  <a:lnTo>
                    <a:pt x="249" y="229"/>
                  </a:lnTo>
                  <a:lnTo>
                    <a:pt x="249" y="237"/>
                  </a:lnTo>
                  <a:lnTo>
                    <a:pt x="248" y="242"/>
                  </a:lnTo>
                  <a:lnTo>
                    <a:pt x="248" y="246"/>
                  </a:lnTo>
                  <a:lnTo>
                    <a:pt x="247" y="249"/>
                  </a:lnTo>
                  <a:lnTo>
                    <a:pt x="247" y="252"/>
                  </a:lnTo>
                  <a:lnTo>
                    <a:pt x="248" y="256"/>
                  </a:lnTo>
                  <a:lnTo>
                    <a:pt x="253" y="261"/>
                  </a:lnTo>
                  <a:lnTo>
                    <a:pt x="255" y="265"/>
                  </a:lnTo>
                  <a:lnTo>
                    <a:pt x="255" y="269"/>
                  </a:lnTo>
                  <a:lnTo>
                    <a:pt x="252" y="270"/>
                  </a:lnTo>
                  <a:lnTo>
                    <a:pt x="251" y="272"/>
                  </a:lnTo>
                  <a:lnTo>
                    <a:pt x="249" y="274"/>
                  </a:lnTo>
                  <a:lnTo>
                    <a:pt x="247" y="276"/>
                  </a:lnTo>
                  <a:lnTo>
                    <a:pt x="247" y="281"/>
                  </a:lnTo>
                  <a:lnTo>
                    <a:pt x="244" y="283"/>
                  </a:lnTo>
                  <a:lnTo>
                    <a:pt x="242" y="285"/>
                  </a:lnTo>
                  <a:lnTo>
                    <a:pt x="240" y="287"/>
                  </a:lnTo>
                  <a:lnTo>
                    <a:pt x="237" y="289"/>
                  </a:lnTo>
                  <a:lnTo>
                    <a:pt x="240" y="295"/>
                  </a:lnTo>
                  <a:lnTo>
                    <a:pt x="237" y="300"/>
                  </a:lnTo>
                  <a:lnTo>
                    <a:pt x="234" y="301"/>
                  </a:lnTo>
                  <a:lnTo>
                    <a:pt x="232" y="304"/>
                  </a:lnTo>
                  <a:lnTo>
                    <a:pt x="229" y="305"/>
                  </a:lnTo>
                  <a:lnTo>
                    <a:pt x="226" y="308"/>
                  </a:lnTo>
                  <a:lnTo>
                    <a:pt x="220" y="311"/>
                  </a:lnTo>
                  <a:lnTo>
                    <a:pt x="209" y="314"/>
                  </a:lnTo>
                  <a:lnTo>
                    <a:pt x="185" y="316"/>
                  </a:lnTo>
                  <a:lnTo>
                    <a:pt x="173" y="316"/>
                  </a:lnTo>
                  <a:lnTo>
                    <a:pt x="159" y="312"/>
                  </a:lnTo>
                  <a:lnTo>
                    <a:pt x="147" y="307"/>
                  </a:lnTo>
                  <a:lnTo>
                    <a:pt x="139" y="303"/>
                  </a:lnTo>
                  <a:lnTo>
                    <a:pt x="132" y="296"/>
                  </a:lnTo>
                  <a:lnTo>
                    <a:pt x="127" y="285"/>
                  </a:lnTo>
                  <a:lnTo>
                    <a:pt x="123" y="276"/>
                  </a:lnTo>
                  <a:lnTo>
                    <a:pt x="119" y="269"/>
                  </a:lnTo>
                  <a:lnTo>
                    <a:pt x="113" y="261"/>
                  </a:lnTo>
                  <a:lnTo>
                    <a:pt x="107" y="253"/>
                  </a:lnTo>
                  <a:lnTo>
                    <a:pt x="101" y="246"/>
                  </a:lnTo>
                  <a:lnTo>
                    <a:pt x="99" y="241"/>
                  </a:lnTo>
                  <a:lnTo>
                    <a:pt x="97" y="234"/>
                  </a:lnTo>
                  <a:lnTo>
                    <a:pt x="95" y="225"/>
                  </a:lnTo>
                  <a:lnTo>
                    <a:pt x="92" y="214"/>
                  </a:lnTo>
                  <a:lnTo>
                    <a:pt x="91" y="206"/>
                  </a:lnTo>
                  <a:lnTo>
                    <a:pt x="91" y="199"/>
                  </a:lnTo>
                  <a:lnTo>
                    <a:pt x="88" y="186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3"/>
                  </a:lnTo>
                  <a:lnTo>
                    <a:pt x="80" y="168"/>
                  </a:lnTo>
                  <a:lnTo>
                    <a:pt x="80" y="153"/>
                  </a:lnTo>
                  <a:lnTo>
                    <a:pt x="78" y="151"/>
                  </a:lnTo>
                  <a:lnTo>
                    <a:pt x="78" y="149"/>
                  </a:lnTo>
                  <a:lnTo>
                    <a:pt x="77" y="149"/>
                  </a:lnTo>
                  <a:lnTo>
                    <a:pt x="77" y="151"/>
                  </a:lnTo>
                  <a:lnTo>
                    <a:pt x="74" y="152"/>
                  </a:lnTo>
                  <a:lnTo>
                    <a:pt x="73" y="153"/>
                  </a:lnTo>
                  <a:lnTo>
                    <a:pt x="70" y="155"/>
                  </a:lnTo>
                  <a:lnTo>
                    <a:pt x="68" y="157"/>
                  </a:lnTo>
                  <a:lnTo>
                    <a:pt x="65" y="163"/>
                  </a:lnTo>
                  <a:lnTo>
                    <a:pt x="65" y="191"/>
                  </a:lnTo>
                  <a:lnTo>
                    <a:pt x="64" y="188"/>
                  </a:lnTo>
                  <a:lnTo>
                    <a:pt x="64" y="186"/>
                  </a:lnTo>
                  <a:lnTo>
                    <a:pt x="62" y="184"/>
                  </a:lnTo>
                  <a:lnTo>
                    <a:pt x="58" y="183"/>
                  </a:lnTo>
                  <a:lnTo>
                    <a:pt x="52" y="183"/>
                  </a:lnTo>
                  <a:lnTo>
                    <a:pt x="44" y="182"/>
                  </a:lnTo>
                  <a:lnTo>
                    <a:pt x="38" y="177"/>
                  </a:lnTo>
                  <a:lnTo>
                    <a:pt x="37" y="171"/>
                  </a:lnTo>
                  <a:lnTo>
                    <a:pt x="38" y="164"/>
                  </a:lnTo>
                  <a:lnTo>
                    <a:pt x="41" y="159"/>
                  </a:lnTo>
                  <a:lnTo>
                    <a:pt x="39" y="152"/>
                  </a:lnTo>
                  <a:lnTo>
                    <a:pt x="27" y="136"/>
                  </a:lnTo>
                  <a:lnTo>
                    <a:pt x="15" y="125"/>
                  </a:lnTo>
                  <a:lnTo>
                    <a:pt x="0" y="113"/>
                  </a:lnTo>
                  <a:lnTo>
                    <a:pt x="3" y="107"/>
                  </a:lnTo>
                  <a:lnTo>
                    <a:pt x="6" y="103"/>
                  </a:lnTo>
                  <a:lnTo>
                    <a:pt x="7" y="99"/>
                  </a:lnTo>
                  <a:lnTo>
                    <a:pt x="9" y="97"/>
                  </a:lnTo>
                  <a:lnTo>
                    <a:pt x="13" y="94"/>
                  </a:lnTo>
                  <a:lnTo>
                    <a:pt x="22" y="93"/>
                  </a:lnTo>
                  <a:lnTo>
                    <a:pt x="34" y="91"/>
                  </a:lnTo>
                  <a:lnTo>
                    <a:pt x="45" y="91"/>
                  </a:lnTo>
                  <a:lnTo>
                    <a:pt x="54" y="89"/>
                  </a:lnTo>
                  <a:lnTo>
                    <a:pt x="60" y="85"/>
                  </a:lnTo>
                  <a:lnTo>
                    <a:pt x="62" y="75"/>
                  </a:lnTo>
                  <a:lnTo>
                    <a:pt x="64" y="67"/>
                  </a:lnTo>
                  <a:lnTo>
                    <a:pt x="66" y="62"/>
                  </a:lnTo>
                  <a:lnTo>
                    <a:pt x="72" y="55"/>
                  </a:lnTo>
                  <a:lnTo>
                    <a:pt x="74" y="47"/>
                  </a:lnTo>
                  <a:lnTo>
                    <a:pt x="74" y="31"/>
                  </a:lnTo>
                  <a:lnTo>
                    <a:pt x="78" y="23"/>
                  </a:lnTo>
                  <a:lnTo>
                    <a:pt x="91" y="14"/>
                  </a:lnTo>
                  <a:lnTo>
                    <a:pt x="95" y="13"/>
                  </a:lnTo>
                  <a:lnTo>
                    <a:pt x="99" y="10"/>
                  </a:lnTo>
                  <a:lnTo>
                    <a:pt x="104" y="5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16" y="6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4" y="4"/>
                  </a:lnTo>
                  <a:lnTo>
                    <a:pt x="127" y="1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1912624" y="4618109"/>
              <a:ext cx="586798" cy="562074"/>
            </a:xfrm>
            <a:custGeom>
              <a:avLst/>
              <a:gdLst/>
              <a:ahLst/>
              <a:cxnLst>
                <a:cxn ang="0">
                  <a:pos x="134" y="2"/>
                </a:cxn>
                <a:cxn ang="0">
                  <a:pos x="144" y="20"/>
                </a:cxn>
                <a:cxn ang="0">
                  <a:pos x="152" y="61"/>
                </a:cxn>
                <a:cxn ang="0">
                  <a:pos x="169" y="107"/>
                </a:cxn>
                <a:cxn ang="0">
                  <a:pos x="176" y="130"/>
                </a:cxn>
                <a:cxn ang="0">
                  <a:pos x="173" y="135"/>
                </a:cxn>
                <a:cxn ang="0">
                  <a:pos x="173" y="143"/>
                </a:cxn>
                <a:cxn ang="0">
                  <a:pos x="177" y="162"/>
                </a:cxn>
                <a:cxn ang="0">
                  <a:pos x="193" y="158"/>
                </a:cxn>
                <a:cxn ang="0">
                  <a:pos x="204" y="171"/>
                </a:cxn>
                <a:cxn ang="0">
                  <a:pos x="195" y="182"/>
                </a:cxn>
                <a:cxn ang="0">
                  <a:pos x="195" y="196"/>
                </a:cxn>
                <a:cxn ang="0">
                  <a:pos x="197" y="208"/>
                </a:cxn>
                <a:cxn ang="0">
                  <a:pos x="196" y="221"/>
                </a:cxn>
                <a:cxn ang="0">
                  <a:pos x="212" y="233"/>
                </a:cxn>
                <a:cxn ang="0">
                  <a:pos x="240" y="235"/>
                </a:cxn>
                <a:cxn ang="0">
                  <a:pos x="254" y="241"/>
                </a:cxn>
                <a:cxn ang="0">
                  <a:pos x="265" y="232"/>
                </a:cxn>
                <a:cxn ang="0">
                  <a:pos x="267" y="221"/>
                </a:cxn>
                <a:cxn ang="0">
                  <a:pos x="281" y="220"/>
                </a:cxn>
                <a:cxn ang="0">
                  <a:pos x="308" y="219"/>
                </a:cxn>
                <a:cxn ang="0">
                  <a:pos x="320" y="236"/>
                </a:cxn>
                <a:cxn ang="0">
                  <a:pos x="316" y="251"/>
                </a:cxn>
                <a:cxn ang="0">
                  <a:pos x="317" y="264"/>
                </a:cxn>
                <a:cxn ang="0">
                  <a:pos x="325" y="279"/>
                </a:cxn>
                <a:cxn ang="0">
                  <a:pos x="341" y="290"/>
                </a:cxn>
                <a:cxn ang="0">
                  <a:pos x="353" y="321"/>
                </a:cxn>
                <a:cxn ang="0">
                  <a:pos x="322" y="341"/>
                </a:cxn>
                <a:cxn ang="0">
                  <a:pos x="294" y="325"/>
                </a:cxn>
                <a:cxn ang="0">
                  <a:pos x="275" y="325"/>
                </a:cxn>
                <a:cxn ang="0">
                  <a:pos x="259" y="322"/>
                </a:cxn>
                <a:cxn ang="0">
                  <a:pos x="246" y="313"/>
                </a:cxn>
                <a:cxn ang="0">
                  <a:pos x="239" y="287"/>
                </a:cxn>
                <a:cxn ang="0">
                  <a:pos x="245" y="276"/>
                </a:cxn>
                <a:cxn ang="0">
                  <a:pos x="216" y="268"/>
                </a:cxn>
                <a:cxn ang="0">
                  <a:pos x="200" y="275"/>
                </a:cxn>
                <a:cxn ang="0">
                  <a:pos x="187" y="255"/>
                </a:cxn>
                <a:cxn ang="0">
                  <a:pos x="154" y="250"/>
                </a:cxn>
                <a:cxn ang="0">
                  <a:pos x="145" y="255"/>
                </a:cxn>
                <a:cxn ang="0">
                  <a:pos x="130" y="262"/>
                </a:cxn>
                <a:cxn ang="0">
                  <a:pos x="124" y="255"/>
                </a:cxn>
                <a:cxn ang="0">
                  <a:pos x="105" y="221"/>
                </a:cxn>
                <a:cxn ang="0">
                  <a:pos x="95" y="229"/>
                </a:cxn>
                <a:cxn ang="0">
                  <a:pos x="89" y="229"/>
                </a:cxn>
                <a:cxn ang="0">
                  <a:pos x="94" y="208"/>
                </a:cxn>
                <a:cxn ang="0">
                  <a:pos x="86" y="196"/>
                </a:cxn>
                <a:cxn ang="0">
                  <a:pos x="76" y="170"/>
                </a:cxn>
                <a:cxn ang="0">
                  <a:pos x="48" y="153"/>
                </a:cxn>
                <a:cxn ang="0">
                  <a:pos x="42" y="128"/>
                </a:cxn>
                <a:cxn ang="0">
                  <a:pos x="27" y="130"/>
                </a:cxn>
                <a:cxn ang="0">
                  <a:pos x="13" y="135"/>
                </a:cxn>
                <a:cxn ang="0">
                  <a:pos x="8" y="113"/>
                </a:cxn>
                <a:cxn ang="0">
                  <a:pos x="15" y="99"/>
                </a:cxn>
                <a:cxn ang="0">
                  <a:pos x="47" y="70"/>
                </a:cxn>
                <a:cxn ang="0">
                  <a:pos x="56" y="70"/>
                </a:cxn>
                <a:cxn ang="0">
                  <a:pos x="70" y="61"/>
                </a:cxn>
                <a:cxn ang="0">
                  <a:pos x="85" y="50"/>
                </a:cxn>
                <a:cxn ang="0">
                  <a:pos x="115" y="15"/>
                </a:cxn>
              </a:cxnLst>
              <a:rect l="0" t="0" r="r" b="b"/>
              <a:pathLst>
                <a:path w="356" h="341">
                  <a:moveTo>
                    <a:pt x="128" y="0"/>
                  </a:moveTo>
                  <a:lnTo>
                    <a:pt x="129" y="0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7" y="3"/>
                  </a:lnTo>
                  <a:lnTo>
                    <a:pt x="140" y="6"/>
                  </a:lnTo>
                  <a:lnTo>
                    <a:pt x="141" y="10"/>
                  </a:lnTo>
                  <a:lnTo>
                    <a:pt x="144" y="20"/>
                  </a:lnTo>
                  <a:lnTo>
                    <a:pt x="146" y="25"/>
                  </a:lnTo>
                  <a:lnTo>
                    <a:pt x="150" y="29"/>
                  </a:lnTo>
                  <a:lnTo>
                    <a:pt x="150" y="51"/>
                  </a:lnTo>
                  <a:lnTo>
                    <a:pt x="152" y="61"/>
                  </a:lnTo>
                  <a:lnTo>
                    <a:pt x="152" y="70"/>
                  </a:lnTo>
                  <a:lnTo>
                    <a:pt x="167" y="85"/>
                  </a:lnTo>
                  <a:lnTo>
                    <a:pt x="169" y="97"/>
                  </a:lnTo>
                  <a:lnTo>
                    <a:pt x="169" y="107"/>
                  </a:lnTo>
                  <a:lnTo>
                    <a:pt x="167" y="113"/>
                  </a:lnTo>
                  <a:lnTo>
                    <a:pt x="169" y="122"/>
                  </a:lnTo>
                  <a:lnTo>
                    <a:pt x="172" y="126"/>
                  </a:lnTo>
                  <a:lnTo>
                    <a:pt x="176" y="130"/>
                  </a:lnTo>
                  <a:lnTo>
                    <a:pt x="177" y="132"/>
                  </a:lnTo>
                  <a:lnTo>
                    <a:pt x="177" y="134"/>
                  </a:lnTo>
                  <a:lnTo>
                    <a:pt x="176" y="135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2" y="138"/>
                  </a:lnTo>
                  <a:lnTo>
                    <a:pt x="173" y="139"/>
                  </a:lnTo>
                  <a:lnTo>
                    <a:pt x="173" y="143"/>
                  </a:lnTo>
                  <a:lnTo>
                    <a:pt x="172" y="150"/>
                  </a:lnTo>
                  <a:lnTo>
                    <a:pt x="172" y="155"/>
                  </a:lnTo>
                  <a:lnTo>
                    <a:pt x="175" y="161"/>
                  </a:lnTo>
                  <a:lnTo>
                    <a:pt x="177" y="162"/>
                  </a:lnTo>
                  <a:lnTo>
                    <a:pt x="184" y="162"/>
                  </a:lnTo>
                  <a:lnTo>
                    <a:pt x="187" y="161"/>
                  </a:lnTo>
                  <a:lnTo>
                    <a:pt x="191" y="159"/>
                  </a:lnTo>
                  <a:lnTo>
                    <a:pt x="193" y="158"/>
                  </a:lnTo>
                  <a:lnTo>
                    <a:pt x="199" y="161"/>
                  </a:lnTo>
                  <a:lnTo>
                    <a:pt x="201" y="165"/>
                  </a:lnTo>
                  <a:lnTo>
                    <a:pt x="203" y="167"/>
                  </a:lnTo>
                  <a:lnTo>
                    <a:pt x="204" y="171"/>
                  </a:lnTo>
                  <a:lnTo>
                    <a:pt x="204" y="177"/>
                  </a:lnTo>
                  <a:lnTo>
                    <a:pt x="201" y="178"/>
                  </a:lnTo>
                  <a:lnTo>
                    <a:pt x="200" y="179"/>
                  </a:lnTo>
                  <a:lnTo>
                    <a:pt x="195" y="182"/>
                  </a:lnTo>
                  <a:lnTo>
                    <a:pt x="191" y="186"/>
                  </a:lnTo>
                  <a:lnTo>
                    <a:pt x="189" y="189"/>
                  </a:lnTo>
                  <a:lnTo>
                    <a:pt x="192" y="194"/>
                  </a:lnTo>
                  <a:lnTo>
                    <a:pt x="195" y="196"/>
                  </a:lnTo>
                  <a:lnTo>
                    <a:pt x="197" y="198"/>
                  </a:lnTo>
                  <a:lnTo>
                    <a:pt x="200" y="204"/>
                  </a:lnTo>
                  <a:lnTo>
                    <a:pt x="199" y="205"/>
                  </a:lnTo>
                  <a:lnTo>
                    <a:pt x="197" y="208"/>
                  </a:lnTo>
                  <a:lnTo>
                    <a:pt x="196" y="209"/>
                  </a:lnTo>
                  <a:lnTo>
                    <a:pt x="193" y="214"/>
                  </a:lnTo>
                  <a:lnTo>
                    <a:pt x="195" y="217"/>
                  </a:lnTo>
                  <a:lnTo>
                    <a:pt x="196" y="221"/>
                  </a:lnTo>
                  <a:lnTo>
                    <a:pt x="199" y="227"/>
                  </a:lnTo>
                  <a:lnTo>
                    <a:pt x="201" y="231"/>
                  </a:lnTo>
                  <a:lnTo>
                    <a:pt x="206" y="233"/>
                  </a:lnTo>
                  <a:lnTo>
                    <a:pt x="212" y="233"/>
                  </a:lnTo>
                  <a:lnTo>
                    <a:pt x="220" y="231"/>
                  </a:lnTo>
                  <a:lnTo>
                    <a:pt x="230" y="228"/>
                  </a:lnTo>
                  <a:lnTo>
                    <a:pt x="234" y="228"/>
                  </a:lnTo>
                  <a:lnTo>
                    <a:pt x="240" y="235"/>
                  </a:lnTo>
                  <a:lnTo>
                    <a:pt x="242" y="237"/>
                  </a:lnTo>
                  <a:lnTo>
                    <a:pt x="245" y="239"/>
                  </a:lnTo>
                  <a:lnTo>
                    <a:pt x="250" y="240"/>
                  </a:lnTo>
                  <a:lnTo>
                    <a:pt x="254" y="241"/>
                  </a:lnTo>
                  <a:lnTo>
                    <a:pt x="258" y="240"/>
                  </a:lnTo>
                  <a:lnTo>
                    <a:pt x="261" y="239"/>
                  </a:lnTo>
                  <a:lnTo>
                    <a:pt x="262" y="237"/>
                  </a:lnTo>
                  <a:lnTo>
                    <a:pt x="265" y="232"/>
                  </a:lnTo>
                  <a:lnTo>
                    <a:pt x="266" y="228"/>
                  </a:lnTo>
                  <a:lnTo>
                    <a:pt x="266" y="225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0"/>
                  </a:lnTo>
                  <a:lnTo>
                    <a:pt x="273" y="219"/>
                  </a:lnTo>
                  <a:lnTo>
                    <a:pt x="277" y="219"/>
                  </a:lnTo>
                  <a:lnTo>
                    <a:pt x="281" y="220"/>
                  </a:lnTo>
                  <a:lnTo>
                    <a:pt x="286" y="221"/>
                  </a:lnTo>
                  <a:lnTo>
                    <a:pt x="292" y="221"/>
                  </a:lnTo>
                  <a:lnTo>
                    <a:pt x="300" y="219"/>
                  </a:lnTo>
                  <a:lnTo>
                    <a:pt x="308" y="219"/>
                  </a:lnTo>
                  <a:lnTo>
                    <a:pt x="309" y="220"/>
                  </a:lnTo>
                  <a:lnTo>
                    <a:pt x="309" y="221"/>
                  </a:lnTo>
                  <a:lnTo>
                    <a:pt x="313" y="229"/>
                  </a:lnTo>
                  <a:lnTo>
                    <a:pt x="320" y="236"/>
                  </a:lnTo>
                  <a:lnTo>
                    <a:pt x="320" y="244"/>
                  </a:lnTo>
                  <a:lnTo>
                    <a:pt x="318" y="247"/>
                  </a:lnTo>
                  <a:lnTo>
                    <a:pt x="317" y="248"/>
                  </a:lnTo>
                  <a:lnTo>
                    <a:pt x="316" y="251"/>
                  </a:lnTo>
                  <a:lnTo>
                    <a:pt x="313" y="254"/>
                  </a:lnTo>
                  <a:lnTo>
                    <a:pt x="313" y="258"/>
                  </a:lnTo>
                  <a:lnTo>
                    <a:pt x="314" y="259"/>
                  </a:lnTo>
                  <a:lnTo>
                    <a:pt x="317" y="264"/>
                  </a:lnTo>
                  <a:lnTo>
                    <a:pt x="320" y="268"/>
                  </a:lnTo>
                  <a:lnTo>
                    <a:pt x="322" y="274"/>
                  </a:lnTo>
                  <a:lnTo>
                    <a:pt x="322" y="276"/>
                  </a:lnTo>
                  <a:lnTo>
                    <a:pt x="325" y="279"/>
                  </a:lnTo>
                  <a:lnTo>
                    <a:pt x="329" y="281"/>
                  </a:lnTo>
                  <a:lnTo>
                    <a:pt x="332" y="283"/>
                  </a:lnTo>
                  <a:lnTo>
                    <a:pt x="340" y="289"/>
                  </a:lnTo>
                  <a:lnTo>
                    <a:pt x="341" y="290"/>
                  </a:lnTo>
                  <a:lnTo>
                    <a:pt x="341" y="295"/>
                  </a:lnTo>
                  <a:lnTo>
                    <a:pt x="353" y="307"/>
                  </a:lnTo>
                  <a:lnTo>
                    <a:pt x="356" y="313"/>
                  </a:lnTo>
                  <a:lnTo>
                    <a:pt x="353" y="321"/>
                  </a:lnTo>
                  <a:lnTo>
                    <a:pt x="347" y="328"/>
                  </a:lnTo>
                  <a:lnTo>
                    <a:pt x="341" y="334"/>
                  </a:lnTo>
                  <a:lnTo>
                    <a:pt x="335" y="338"/>
                  </a:lnTo>
                  <a:lnTo>
                    <a:pt x="322" y="341"/>
                  </a:lnTo>
                  <a:lnTo>
                    <a:pt x="308" y="338"/>
                  </a:lnTo>
                  <a:lnTo>
                    <a:pt x="300" y="334"/>
                  </a:lnTo>
                  <a:lnTo>
                    <a:pt x="296" y="330"/>
                  </a:lnTo>
                  <a:lnTo>
                    <a:pt x="294" y="325"/>
                  </a:lnTo>
                  <a:lnTo>
                    <a:pt x="292" y="317"/>
                  </a:lnTo>
                  <a:lnTo>
                    <a:pt x="288" y="313"/>
                  </a:lnTo>
                  <a:lnTo>
                    <a:pt x="283" y="314"/>
                  </a:lnTo>
                  <a:lnTo>
                    <a:pt x="275" y="325"/>
                  </a:lnTo>
                  <a:lnTo>
                    <a:pt x="270" y="329"/>
                  </a:lnTo>
                  <a:lnTo>
                    <a:pt x="267" y="329"/>
                  </a:lnTo>
                  <a:lnTo>
                    <a:pt x="265" y="328"/>
                  </a:lnTo>
                  <a:lnTo>
                    <a:pt x="259" y="322"/>
                  </a:lnTo>
                  <a:lnTo>
                    <a:pt x="257" y="318"/>
                  </a:lnTo>
                  <a:lnTo>
                    <a:pt x="253" y="316"/>
                  </a:lnTo>
                  <a:lnTo>
                    <a:pt x="250" y="314"/>
                  </a:lnTo>
                  <a:lnTo>
                    <a:pt x="246" y="313"/>
                  </a:lnTo>
                  <a:lnTo>
                    <a:pt x="243" y="310"/>
                  </a:lnTo>
                  <a:lnTo>
                    <a:pt x="238" y="294"/>
                  </a:lnTo>
                  <a:lnTo>
                    <a:pt x="238" y="289"/>
                  </a:lnTo>
                  <a:lnTo>
                    <a:pt x="239" y="287"/>
                  </a:lnTo>
                  <a:lnTo>
                    <a:pt x="240" y="287"/>
                  </a:lnTo>
                  <a:lnTo>
                    <a:pt x="245" y="283"/>
                  </a:lnTo>
                  <a:lnTo>
                    <a:pt x="246" y="281"/>
                  </a:lnTo>
                  <a:lnTo>
                    <a:pt x="245" y="276"/>
                  </a:lnTo>
                  <a:lnTo>
                    <a:pt x="238" y="272"/>
                  </a:lnTo>
                  <a:lnTo>
                    <a:pt x="230" y="271"/>
                  </a:lnTo>
                  <a:lnTo>
                    <a:pt x="223" y="268"/>
                  </a:lnTo>
                  <a:lnTo>
                    <a:pt x="216" y="268"/>
                  </a:lnTo>
                  <a:lnTo>
                    <a:pt x="211" y="271"/>
                  </a:lnTo>
                  <a:lnTo>
                    <a:pt x="208" y="274"/>
                  </a:lnTo>
                  <a:lnTo>
                    <a:pt x="203" y="276"/>
                  </a:lnTo>
                  <a:lnTo>
                    <a:pt x="200" y="275"/>
                  </a:lnTo>
                  <a:lnTo>
                    <a:pt x="199" y="272"/>
                  </a:lnTo>
                  <a:lnTo>
                    <a:pt x="193" y="267"/>
                  </a:lnTo>
                  <a:lnTo>
                    <a:pt x="192" y="263"/>
                  </a:lnTo>
                  <a:lnTo>
                    <a:pt x="187" y="255"/>
                  </a:lnTo>
                  <a:lnTo>
                    <a:pt x="180" y="250"/>
                  </a:lnTo>
                  <a:lnTo>
                    <a:pt x="171" y="248"/>
                  </a:lnTo>
                  <a:lnTo>
                    <a:pt x="163" y="248"/>
                  </a:lnTo>
                  <a:lnTo>
                    <a:pt x="154" y="250"/>
                  </a:lnTo>
                  <a:lnTo>
                    <a:pt x="152" y="250"/>
                  </a:lnTo>
                  <a:lnTo>
                    <a:pt x="149" y="251"/>
                  </a:lnTo>
                  <a:lnTo>
                    <a:pt x="148" y="254"/>
                  </a:lnTo>
                  <a:lnTo>
                    <a:pt x="145" y="255"/>
                  </a:lnTo>
                  <a:lnTo>
                    <a:pt x="144" y="258"/>
                  </a:lnTo>
                  <a:lnTo>
                    <a:pt x="138" y="260"/>
                  </a:lnTo>
                  <a:lnTo>
                    <a:pt x="134" y="262"/>
                  </a:lnTo>
                  <a:lnTo>
                    <a:pt x="130" y="262"/>
                  </a:lnTo>
                  <a:lnTo>
                    <a:pt x="128" y="260"/>
                  </a:lnTo>
                  <a:lnTo>
                    <a:pt x="126" y="259"/>
                  </a:lnTo>
                  <a:lnTo>
                    <a:pt x="125" y="256"/>
                  </a:lnTo>
                  <a:lnTo>
                    <a:pt x="124" y="255"/>
                  </a:lnTo>
                  <a:lnTo>
                    <a:pt x="119" y="247"/>
                  </a:lnTo>
                  <a:lnTo>
                    <a:pt x="114" y="239"/>
                  </a:lnTo>
                  <a:lnTo>
                    <a:pt x="109" y="229"/>
                  </a:lnTo>
                  <a:lnTo>
                    <a:pt x="105" y="221"/>
                  </a:lnTo>
                  <a:lnTo>
                    <a:pt x="103" y="220"/>
                  </a:lnTo>
                  <a:lnTo>
                    <a:pt x="102" y="220"/>
                  </a:lnTo>
                  <a:lnTo>
                    <a:pt x="98" y="224"/>
                  </a:lnTo>
                  <a:lnTo>
                    <a:pt x="95" y="229"/>
                  </a:lnTo>
                  <a:lnTo>
                    <a:pt x="93" y="232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29"/>
                  </a:lnTo>
                  <a:lnTo>
                    <a:pt x="90" y="225"/>
                  </a:lnTo>
                  <a:lnTo>
                    <a:pt x="90" y="221"/>
                  </a:lnTo>
                  <a:lnTo>
                    <a:pt x="94" y="213"/>
                  </a:lnTo>
                  <a:lnTo>
                    <a:pt x="94" y="208"/>
                  </a:lnTo>
                  <a:lnTo>
                    <a:pt x="93" y="204"/>
                  </a:lnTo>
                  <a:lnTo>
                    <a:pt x="90" y="201"/>
                  </a:lnTo>
                  <a:lnTo>
                    <a:pt x="89" y="198"/>
                  </a:lnTo>
                  <a:lnTo>
                    <a:pt x="86" y="196"/>
                  </a:lnTo>
                  <a:lnTo>
                    <a:pt x="80" y="188"/>
                  </a:lnTo>
                  <a:lnTo>
                    <a:pt x="79" y="182"/>
                  </a:lnTo>
                  <a:lnTo>
                    <a:pt x="79" y="177"/>
                  </a:lnTo>
                  <a:lnTo>
                    <a:pt x="76" y="170"/>
                  </a:lnTo>
                  <a:lnTo>
                    <a:pt x="68" y="163"/>
                  </a:lnTo>
                  <a:lnTo>
                    <a:pt x="60" y="158"/>
                  </a:lnTo>
                  <a:lnTo>
                    <a:pt x="51" y="154"/>
                  </a:lnTo>
                  <a:lnTo>
                    <a:pt x="48" y="153"/>
                  </a:lnTo>
                  <a:lnTo>
                    <a:pt x="46" y="150"/>
                  </a:lnTo>
                  <a:lnTo>
                    <a:pt x="44" y="147"/>
                  </a:lnTo>
                  <a:lnTo>
                    <a:pt x="44" y="131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37" y="127"/>
                  </a:lnTo>
                  <a:lnTo>
                    <a:pt x="31" y="127"/>
                  </a:lnTo>
                  <a:lnTo>
                    <a:pt x="27" y="130"/>
                  </a:lnTo>
                  <a:lnTo>
                    <a:pt x="24" y="131"/>
                  </a:lnTo>
                  <a:lnTo>
                    <a:pt x="20" y="134"/>
                  </a:lnTo>
                  <a:lnTo>
                    <a:pt x="17" y="135"/>
                  </a:lnTo>
                  <a:lnTo>
                    <a:pt x="13" y="135"/>
                  </a:lnTo>
                  <a:lnTo>
                    <a:pt x="12" y="132"/>
                  </a:lnTo>
                  <a:lnTo>
                    <a:pt x="9" y="128"/>
                  </a:lnTo>
                  <a:lnTo>
                    <a:pt x="9" y="117"/>
                  </a:lnTo>
                  <a:lnTo>
                    <a:pt x="8" y="113"/>
                  </a:lnTo>
                  <a:lnTo>
                    <a:pt x="5" y="109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15" y="99"/>
                  </a:lnTo>
                  <a:lnTo>
                    <a:pt x="23" y="95"/>
                  </a:lnTo>
                  <a:lnTo>
                    <a:pt x="35" y="82"/>
                  </a:lnTo>
                  <a:lnTo>
                    <a:pt x="42" y="74"/>
                  </a:lnTo>
                  <a:lnTo>
                    <a:pt x="47" y="70"/>
                  </a:lnTo>
                  <a:lnTo>
                    <a:pt x="50" y="69"/>
                  </a:lnTo>
                  <a:lnTo>
                    <a:pt x="51" y="69"/>
                  </a:lnTo>
                  <a:lnTo>
                    <a:pt x="54" y="70"/>
                  </a:lnTo>
                  <a:lnTo>
                    <a:pt x="56" y="70"/>
                  </a:lnTo>
                  <a:lnTo>
                    <a:pt x="60" y="69"/>
                  </a:lnTo>
                  <a:lnTo>
                    <a:pt x="63" y="66"/>
                  </a:lnTo>
                  <a:lnTo>
                    <a:pt x="67" y="64"/>
                  </a:lnTo>
                  <a:lnTo>
                    <a:pt x="70" y="61"/>
                  </a:lnTo>
                  <a:lnTo>
                    <a:pt x="74" y="60"/>
                  </a:lnTo>
                  <a:lnTo>
                    <a:pt x="76" y="58"/>
                  </a:lnTo>
                  <a:lnTo>
                    <a:pt x="80" y="55"/>
                  </a:lnTo>
                  <a:lnTo>
                    <a:pt x="85" y="50"/>
                  </a:lnTo>
                  <a:lnTo>
                    <a:pt x="89" y="46"/>
                  </a:lnTo>
                  <a:lnTo>
                    <a:pt x="91" y="42"/>
                  </a:lnTo>
                  <a:lnTo>
                    <a:pt x="93" y="38"/>
                  </a:lnTo>
                  <a:lnTo>
                    <a:pt x="115" y="15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1835152" y="4535692"/>
              <a:ext cx="288453" cy="253840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27" y="13"/>
                </a:cxn>
                <a:cxn ang="0">
                  <a:pos x="136" y="14"/>
                </a:cxn>
                <a:cxn ang="0">
                  <a:pos x="148" y="8"/>
                </a:cxn>
                <a:cxn ang="0">
                  <a:pos x="160" y="19"/>
                </a:cxn>
                <a:cxn ang="0">
                  <a:pos x="168" y="31"/>
                </a:cxn>
                <a:cxn ang="0">
                  <a:pos x="169" y="45"/>
                </a:cxn>
                <a:cxn ang="0">
                  <a:pos x="162" y="65"/>
                </a:cxn>
                <a:cxn ang="0">
                  <a:pos x="138" y="92"/>
                </a:cxn>
                <a:cxn ang="0">
                  <a:pos x="132" y="100"/>
                </a:cxn>
                <a:cxn ang="0">
                  <a:pos x="123" y="108"/>
                </a:cxn>
                <a:cxn ang="0">
                  <a:pos x="117" y="111"/>
                </a:cxn>
                <a:cxn ang="0">
                  <a:pos x="110" y="116"/>
                </a:cxn>
                <a:cxn ang="0">
                  <a:pos x="103" y="120"/>
                </a:cxn>
                <a:cxn ang="0">
                  <a:pos x="98" y="119"/>
                </a:cxn>
                <a:cxn ang="0">
                  <a:pos x="94" y="120"/>
                </a:cxn>
                <a:cxn ang="0">
                  <a:pos x="82" y="132"/>
                </a:cxn>
                <a:cxn ang="0">
                  <a:pos x="62" y="149"/>
                </a:cxn>
                <a:cxn ang="0">
                  <a:pos x="44" y="153"/>
                </a:cxn>
                <a:cxn ang="0">
                  <a:pos x="40" y="151"/>
                </a:cxn>
                <a:cxn ang="0">
                  <a:pos x="43" y="141"/>
                </a:cxn>
                <a:cxn ang="0">
                  <a:pos x="32" y="112"/>
                </a:cxn>
                <a:cxn ang="0">
                  <a:pos x="25" y="95"/>
                </a:cxn>
                <a:cxn ang="0">
                  <a:pos x="19" y="84"/>
                </a:cxn>
                <a:cxn ang="0">
                  <a:pos x="9" y="72"/>
                </a:cxn>
                <a:cxn ang="0">
                  <a:pos x="1" y="57"/>
                </a:cxn>
                <a:cxn ang="0">
                  <a:pos x="0" y="53"/>
                </a:cxn>
                <a:cxn ang="0">
                  <a:pos x="2" y="52"/>
                </a:cxn>
                <a:cxn ang="0">
                  <a:pos x="9" y="46"/>
                </a:cxn>
                <a:cxn ang="0">
                  <a:pos x="8" y="38"/>
                </a:cxn>
                <a:cxn ang="0">
                  <a:pos x="4" y="31"/>
                </a:cxn>
                <a:cxn ang="0">
                  <a:pos x="7" y="26"/>
                </a:cxn>
                <a:cxn ang="0">
                  <a:pos x="5" y="22"/>
                </a:cxn>
                <a:cxn ang="0">
                  <a:pos x="4" y="18"/>
                </a:cxn>
                <a:cxn ang="0">
                  <a:pos x="7" y="14"/>
                </a:cxn>
                <a:cxn ang="0">
                  <a:pos x="24" y="8"/>
                </a:cxn>
                <a:cxn ang="0">
                  <a:pos x="39" y="6"/>
                </a:cxn>
                <a:cxn ang="0">
                  <a:pos x="55" y="10"/>
                </a:cxn>
                <a:cxn ang="0">
                  <a:pos x="68" y="15"/>
                </a:cxn>
                <a:cxn ang="0">
                  <a:pos x="82" y="23"/>
                </a:cxn>
                <a:cxn ang="0">
                  <a:pos x="94" y="18"/>
                </a:cxn>
                <a:cxn ang="0">
                  <a:pos x="114" y="0"/>
                </a:cxn>
              </a:cxnLst>
              <a:rect l="0" t="0" r="r" b="b"/>
              <a:pathLst>
                <a:path w="175" h="154">
                  <a:moveTo>
                    <a:pt x="114" y="0"/>
                  </a:moveTo>
                  <a:lnTo>
                    <a:pt x="117" y="4"/>
                  </a:lnTo>
                  <a:lnTo>
                    <a:pt x="119" y="7"/>
                  </a:lnTo>
                  <a:lnTo>
                    <a:pt x="127" y="13"/>
                  </a:lnTo>
                  <a:lnTo>
                    <a:pt x="130" y="14"/>
                  </a:lnTo>
                  <a:lnTo>
                    <a:pt x="136" y="14"/>
                  </a:lnTo>
                  <a:lnTo>
                    <a:pt x="146" y="8"/>
                  </a:lnTo>
                  <a:lnTo>
                    <a:pt x="148" y="8"/>
                  </a:lnTo>
                  <a:lnTo>
                    <a:pt x="150" y="10"/>
                  </a:lnTo>
                  <a:lnTo>
                    <a:pt x="160" y="19"/>
                  </a:lnTo>
                  <a:lnTo>
                    <a:pt x="165" y="26"/>
                  </a:lnTo>
                  <a:lnTo>
                    <a:pt x="168" y="31"/>
                  </a:lnTo>
                  <a:lnTo>
                    <a:pt x="168" y="38"/>
                  </a:lnTo>
                  <a:lnTo>
                    <a:pt x="169" y="45"/>
                  </a:lnTo>
                  <a:lnTo>
                    <a:pt x="175" y="50"/>
                  </a:lnTo>
                  <a:lnTo>
                    <a:pt x="162" y="65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2" y="100"/>
                  </a:lnTo>
                  <a:lnTo>
                    <a:pt x="127" y="105"/>
                  </a:lnTo>
                  <a:lnTo>
                    <a:pt x="123" y="108"/>
                  </a:lnTo>
                  <a:lnTo>
                    <a:pt x="121" y="110"/>
                  </a:lnTo>
                  <a:lnTo>
                    <a:pt x="117" y="111"/>
                  </a:lnTo>
                  <a:lnTo>
                    <a:pt x="114" y="114"/>
                  </a:lnTo>
                  <a:lnTo>
                    <a:pt x="110" y="116"/>
                  </a:lnTo>
                  <a:lnTo>
                    <a:pt x="107" y="119"/>
                  </a:lnTo>
                  <a:lnTo>
                    <a:pt x="103" y="120"/>
                  </a:lnTo>
                  <a:lnTo>
                    <a:pt x="101" y="120"/>
                  </a:lnTo>
                  <a:lnTo>
                    <a:pt x="98" y="119"/>
                  </a:lnTo>
                  <a:lnTo>
                    <a:pt x="97" y="119"/>
                  </a:lnTo>
                  <a:lnTo>
                    <a:pt x="94" y="120"/>
                  </a:lnTo>
                  <a:lnTo>
                    <a:pt x="89" y="124"/>
                  </a:lnTo>
                  <a:lnTo>
                    <a:pt x="82" y="132"/>
                  </a:lnTo>
                  <a:lnTo>
                    <a:pt x="70" y="145"/>
                  </a:lnTo>
                  <a:lnTo>
                    <a:pt x="62" y="149"/>
                  </a:lnTo>
                  <a:lnTo>
                    <a:pt x="47" y="154"/>
                  </a:lnTo>
                  <a:lnTo>
                    <a:pt x="44" y="153"/>
                  </a:lnTo>
                  <a:lnTo>
                    <a:pt x="43" y="151"/>
                  </a:lnTo>
                  <a:lnTo>
                    <a:pt x="40" y="151"/>
                  </a:lnTo>
                  <a:lnTo>
                    <a:pt x="43" y="143"/>
                  </a:lnTo>
                  <a:lnTo>
                    <a:pt x="43" y="141"/>
                  </a:lnTo>
                  <a:lnTo>
                    <a:pt x="35" y="119"/>
                  </a:lnTo>
                  <a:lnTo>
                    <a:pt x="32" y="112"/>
                  </a:lnTo>
                  <a:lnTo>
                    <a:pt x="28" y="104"/>
                  </a:lnTo>
                  <a:lnTo>
                    <a:pt x="25" y="95"/>
                  </a:lnTo>
                  <a:lnTo>
                    <a:pt x="24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9" y="72"/>
                  </a:lnTo>
                  <a:lnTo>
                    <a:pt x="4" y="61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9" y="46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7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32" y="6"/>
                  </a:lnTo>
                  <a:lnTo>
                    <a:pt x="39" y="6"/>
                  </a:lnTo>
                  <a:lnTo>
                    <a:pt x="45" y="8"/>
                  </a:lnTo>
                  <a:lnTo>
                    <a:pt x="55" y="10"/>
                  </a:lnTo>
                  <a:lnTo>
                    <a:pt x="62" y="11"/>
                  </a:lnTo>
                  <a:lnTo>
                    <a:pt x="68" y="15"/>
                  </a:lnTo>
                  <a:lnTo>
                    <a:pt x="76" y="21"/>
                  </a:lnTo>
                  <a:lnTo>
                    <a:pt x="82" y="23"/>
                  </a:lnTo>
                  <a:lnTo>
                    <a:pt x="87" y="23"/>
                  </a:lnTo>
                  <a:lnTo>
                    <a:pt x="94" y="18"/>
                  </a:lnTo>
                  <a:lnTo>
                    <a:pt x="103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1887898" y="4336247"/>
              <a:ext cx="392298" cy="329661"/>
            </a:xfrm>
            <a:custGeom>
              <a:avLst/>
              <a:gdLst/>
              <a:ahLst/>
              <a:cxnLst>
                <a:cxn ang="0">
                  <a:pos x="114" y="3"/>
                </a:cxn>
                <a:cxn ang="0">
                  <a:pos x="126" y="3"/>
                </a:cxn>
                <a:cxn ang="0">
                  <a:pos x="134" y="8"/>
                </a:cxn>
                <a:cxn ang="0">
                  <a:pos x="148" y="10"/>
                </a:cxn>
                <a:cxn ang="0">
                  <a:pos x="155" y="7"/>
                </a:cxn>
                <a:cxn ang="0">
                  <a:pos x="155" y="19"/>
                </a:cxn>
                <a:cxn ang="0">
                  <a:pos x="160" y="32"/>
                </a:cxn>
                <a:cxn ang="0">
                  <a:pos x="165" y="54"/>
                </a:cxn>
                <a:cxn ang="0">
                  <a:pos x="165" y="70"/>
                </a:cxn>
                <a:cxn ang="0">
                  <a:pos x="190" y="77"/>
                </a:cxn>
                <a:cxn ang="0">
                  <a:pos x="215" y="68"/>
                </a:cxn>
                <a:cxn ang="0">
                  <a:pos x="229" y="66"/>
                </a:cxn>
                <a:cxn ang="0">
                  <a:pos x="223" y="84"/>
                </a:cxn>
                <a:cxn ang="0">
                  <a:pos x="231" y="85"/>
                </a:cxn>
                <a:cxn ang="0">
                  <a:pos x="235" y="93"/>
                </a:cxn>
                <a:cxn ang="0">
                  <a:pos x="223" y="104"/>
                </a:cxn>
                <a:cxn ang="0">
                  <a:pos x="234" y="115"/>
                </a:cxn>
                <a:cxn ang="0">
                  <a:pos x="230" y="138"/>
                </a:cxn>
                <a:cxn ang="0">
                  <a:pos x="210" y="146"/>
                </a:cxn>
                <a:cxn ang="0">
                  <a:pos x="195" y="144"/>
                </a:cxn>
                <a:cxn ang="0">
                  <a:pos x="194" y="167"/>
                </a:cxn>
                <a:cxn ang="0">
                  <a:pos x="169" y="189"/>
                </a:cxn>
                <a:cxn ang="0">
                  <a:pos x="165" y="197"/>
                </a:cxn>
                <a:cxn ang="0">
                  <a:pos x="159" y="191"/>
                </a:cxn>
                <a:cxn ang="0">
                  <a:pos x="152" y="174"/>
                </a:cxn>
                <a:cxn ang="0">
                  <a:pos x="145" y="171"/>
                </a:cxn>
                <a:cxn ang="0">
                  <a:pos x="139" y="169"/>
                </a:cxn>
                <a:cxn ang="0">
                  <a:pos x="136" y="152"/>
                </a:cxn>
                <a:cxn ang="0">
                  <a:pos x="118" y="131"/>
                </a:cxn>
                <a:cxn ang="0">
                  <a:pos x="104" y="135"/>
                </a:cxn>
                <a:cxn ang="0">
                  <a:pos x="87" y="128"/>
                </a:cxn>
                <a:cxn ang="0">
                  <a:pos x="81" y="117"/>
                </a:cxn>
                <a:cxn ang="0">
                  <a:pos x="67" y="103"/>
                </a:cxn>
                <a:cxn ang="0">
                  <a:pos x="67" y="89"/>
                </a:cxn>
                <a:cxn ang="0">
                  <a:pos x="67" y="81"/>
                </a:cxn>
                <a:cxn ang="0">
                  <a:pos x="50" y="82"/>
                </a:cxn>
                <a:cxn ang="0">
                  <a:pos x="35" y="72"/>
                </a:cxn>
                <a:cxn ang="0">
                  <a:pos x="32" y="63"/>
                </a:cxn>
                <a:cxn ang="0">
                  <a:pos x="0" y="59"/>
                </a:cxn>
                <a:cxn ang="0">
                  <a:pos x="4" y="51"/>
                </a:cxn>
                <a:cxn ang="0">
                  <a:pos x="30" y="47"/>
                </a:cxn>
                <a:cxn ang="0">
                  <a:pos x="43" y="35"/>
                </a:cxn>
                <a:cxn ang="0">
                  <a:pos x="42" y="28"/>
                </a:cxn>
                <a:cxn ang="0">
                  <a:pos x="66" y="18"/>
                </a:cxn>
                <a:cxn ang="0">
                  <a:pos x="93" y="11"/>
                </a:cxn>
                <a:cxn ang="0">
                  <a:pos x="105" y="0"/>
                </a:cxn>
              </a:cxnLst>
              <a:rect l="0" t="0" r="r" b="b"/>
              <a:pathLst>
                <a:path w="238" h="200">
                  <a:moveTo>
                    <a:pt x="105" y="0"/>
                  </a:moveTo>
                  <a:lnTo>
                    <a:pt x="112" y="0"/>
                  </a:lnTo>
                  <a:lnTo>
                    <a:pt x="114" y="3"/>
                  </a:lnTo>
                  <a:lnTo>
                    <a:pt x="118" y="4"/>
                  </a:lnTo>
                  <a:lnTo>
                    <a:pt x="124" y="4"/>
                  </a:lnTo>
                  <a:lnTo>
                    <a:pt x="126" y="3"/>
                  </a:lnTo>
                  <a:lnTo>
                    <a:pt x="132" y="3"/>
                  </a:lnTo>
                  <a:lnTo>
                    <a:pt x="134" y="6"/>
                  </a:lnTo>
                  <a:lnTo>
                    <a:pt x="134" y="8"/>
                  </a:lnTo>
                  <a:lnTo>
                    <a:pt x="137" y="11"/>
                  </a:lnTo>
                  <a:lnTo>
                    <a:pt x="144" y="11"/>
                  </a:lnTo>
                  <a:lnTo>
                    <a:pt x="148" y="10"/>
                  </a:lnTo>
                  <a:lnTo>
                    <a:pt x="151" y="8"/>
                  </a:lnTo>
                  <a:lnTo>
                    <a:pt x="153" y="8"/>
                  </a:lnTo>
                  <a:lnTo>
                    <a:pt x="155" y="7"/>
                  </a:lnTo>
                  <a:lnTo>
                    <a:pt x="156" y="8"/>
                  </a:lnTo>
                  <a:lnTo>
                    <a:pt x="156" y="16"/>
                  </a:lnTo>
                  <a:lnTo>
                    <a:pt x="155" y="19"/>
                  </a:lnTo>
                  <a:lnTo>
                    <a:pt x="155" y="26"/>
                  </a:lnTo>
                  <a:lnTo>
                    <a:pt x="157" y="28"/>
                  </a:lnTo>
                  <a:lnTo>
                    <a:pt x="160" y="32"/>
                  </a:lnTo>
                  <a:lnTo>
                    <a:pt x="160" y="45"/>
                  </a:lnTo>
                  <a:lnTo>
                    <a:pt x="161" y="50"/>
                  </a:lnTo>
                  <a:lnTo>
                    <a:pt x="165" y="54"/>
                  </a:lnTo>
                  <a:lnTo>
                    <a:pt x="173" y="57"/>
                  </a:lnTo>
                  <a:lnTo>
                    <a:pt x="165" y="65"/>
                  </a:lnTo>
                  <a:lnTo>
                    <a:pt x="165" y="70"/>
                  </a:lnTo>
                  <a:lnTo>
                    <a:pt x="172" y="73"/>
                  </a:lnTo>
                  <a:lnTo>
                    <a:pt x="182" y="76"/>
                  </a:lnTo>
                  <a:lnTo>
                    <a:pt x="190" y="77"/>
                  </a:lnTo>
                  <a:lnTo>
                    <a:pt x="196" y="76"/>
                  </a:lnTo>
                  <a:lnTo>
                    <a:pt x="204" y="72"/>
                  </a:lnTo>
                  <a:lnTo>
                    <a:pt x="215" y="68"/>
                  </a:lnTo>
                  <a:lnTo>
                    <a:pt x="229" y="61"/>
                  </a:lnTo>
                  <a:lnTo>
                    <a:pt x="230" y="62"/>
                  </a:lnTo>
                  <a:lnTo>
                    <a:pt x="229" y="66"/>
                  </a:lnTo>
                  <a:lnTo>
                    <a:pt x="225" y="72"/>
                  </a:lnTo>
                  <a:lnTo>
                    <a:pt x="222" y="77"/>
                  </a:lnTo>
                  <a:lnTo>
                    <a:pt x="223" y="84"/>
                  </a:lnTo>
                  <a:lnTo>
                    <a:pt x="225" y="86"/>
                  </a:lnTo>
                  <a:lnTo>
                    <a:pt x="230" y="86"/>
                  </a:lnTo>
                  <a:lnTo>
                    <a:pt x="231" y="85"/>
                  </a:lnTo>
                  <a:lnTo>
                    <a:pt x="235" y="85"/>
                  </a:lnTo>
                  <a:lnTo>
                    <a:pt x="238" y="90"/>
                  </a:lnTo>
                  <a:lnTo>
                    <a:pt x="235" y="93"/>
                  </a:lnTo>
                  <a:lnTo>
                    <a:pt x="222" y="100"/>
                  </a:lnTo>
                  <a:lnTo>
                    <a:pt x="222" y="103"/>
                  </a:lnTo>
                  <a:lnTo>
                    <a:pt x="223" y="104"/>
                  </a:lnTo>
                  <a:lnTo>
                    <a:pt x="226" y="105"/>
                  </a:lnTo>
                  <a:lnTo>
                    <a:pt x="234" y="108"/>
                  </a:lnTo>
                  <a:lnTo>
                    <a:pt x="234" y="115"/>
                  </a:lnTo>
                  <a:lnTo>
                    <a:pt x="238" y="127"/>
                  </a:lnTo>
                  <a:lnTo>
                    <a:pt x="237" y="132"/>
                  </a:lnTo>
                  <a:lnTo>
                    <a:pt x="230" y="138"/>
                  </a:lnTo>
                  <a:lnTo>
                    <a:pt x="221" y="142"/>
                  </a:lnTo>
                  <a:lnTo>
                    <a:pt x="214" y="144"/>
                  </a:lnTo>
                  <a:lnTo>
                    <a:pt x="210" y="146"/>
                  </a:lnTo>
                  <a:lnTo>
                    <a:pt x="206" y="146"/>
                  </a:lnTo>
                  <a:lnTo>
                    <a:pt x="202" y="144"/>
                  </a:lnTo>
                  <a:lnTo>
                    <a:pt x="195" y="144"/>
                  </a:lnTo>
                  <a:lnTo>
                    <a:pt x="192" y="151"/>
                  </a:lnTo>
                  <a:lnTo>
                    <a:pt x="194" y="159"/>
                  </a:lnTo>
                  <a:lnTo>
                    <a:pt x="194" y="167"/>
                  </a:lnTo>
                  <a:lnTo>
                    <a:pt x="188" y="174"/>
                  </a:lnTo>
                  <a:lnTo>
                    <a:pt x="180" y="181"/>
                  </a:lnTo>
                  <a:lnTo>
                    <a:pt x="169" y="189"/>
                  </a:lnTo>
                  <a:lnTo>
                    <a:pt x="168" y="190"/>
                  </a:lnTo>
                  <a:lnTo>
                    <a:pt x="167" y="193"/>
                  </a:lnTo>
                  <a:lnTo>
                    <a:pt x="165" y="197"/>
                  </a:lnTo>
                  <a:lnTo>
                    <a:pt x="165" y="200"/>
                  </a:lnTo>
                  <a:lnTo>
                    <a:pt x="161" y="196"/>
                  </a:lnTo>
                  <a:lnTo>
                    <a:pt x="159" y="191"/>
                  </a:lnTo>
                  <a:lnTo>
                    <a:pt x="156" y="181"/>
                  </a:lnTo>
                  <a:lnTo>
                    <a:pt x="155" y="177"/>
                  </a:lnTo>
                  <a:lnTo>
                    <a:pt x="152" y="174"/>
                  </a:lnTo>
                  <a:lnTo>
                    <a:pt x="149" y="173"/>
                  </a:lnTo>
                  <a:lnTo>
                    <a:pt x="147" y="173"/>
                  </a:lnTo>
                  <a:lnTo>
                    <a:pt x="145" y="171"/>
                  </a:lnTo>
                  <a:lnTo>
                    <a:pt x="143" y="171"/>
                  </a:lnTo>
                  <a:lnTo>
                    <a:pt x="140" y="170"/>
                  </a:lnTo>
                  <a:lnTo>
                    <a:pt x="139" y="169"/>
                  </a:lnTo>
                  <a:lnTo>
                    <a:pt x="137" y="166"/>
                  </a:lnTo>
                  <a:lnTo>
                    <a:pt x="136" y="159"/>
                  </a:lnTo>
                  <a:lnTo>
                    <a:pt x="136" y="152"/>
                  </a:lnTo>
                  <a:lnTo>
                    <a:pt x="133" y="147"/>
                  </a:lnTo>
                  <a:lnTo>
                    <a:pt x="128" y="140"/>
                  </a:lnTo>
                  <a:lnTo>
                    <a:pt x="118" y="131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04" y="135"/>
                  </a:lnTo>
                  <a:lnTo>
                    <a:pt x="98" y="135"/>
                  </a:lnTo>
                  <a:lnTo>
                    <a:pt x="95" y="134"/>
                  </a:lnTo>
                  <a:lnTo>
                    <a:pt x="87" y="128"/>
                  </a:lnTo>
                  <a:lnTo>
                    <a:pt x="85" y="125"/>
                  </a:lnTo>
                  <a:lnTo>
                    <a:pt x="82" y="121"/>
                  </a:lnTo>
                  <a:lnTo>
                    <a:pt x="81" y="117"/>
                  </a:lnTo>
                  <a:lnTo>
                    <a:pt x="78" y="112"/>
                  </a:lnTo>
                  <a:lnTo>
                    <a:pt x="71" y="107"/>
                  </a:lnTo>
                  <a:lnTo>
                    <a:pt x="67" y="103"/>
                  </a:lnTo>
                  <a:lnTo>
                    <a:pt x="66" y="96"/>
                  </a:lnTo>
                  <a:lnTo>
                    <a:pt x="67" y="93"/>
                  </a:lnTo>
                  <a:lnTo>
                    <a:pt x="67" y="89"/>
                  </a:lnTo>
                  <a:lnTo>
                    <a:pt x="69" y="86"/>
                  </a:lnTo>
                  <a:lnTo>
                    <a:pt x="69" y="82"/>
                  </a:lnTo>
                  <a:lnTo>
                    <a:pt x="67" y="81"/>
                  </a:lnTo>
                  <a:lnTo>
                    <a:pt x="63" y="80"/>
                  </a:lnTo>
                  <a:lnTo>
                    <a:pt x="55" y="80"/>
                  </a:lnTo>
                  <a:lnTo>
                    <a:pt x="50" y="82"/>
                  </a:lnTo>
                  <a:lnTo>
                    <a:pt x="43" y="81"/>
                  </a:lnTo>
                  <a:lnTo>
                    <a:pt x="38" y="76"/>
                  </a:lnTo>
                  <a:lnTo>
                    <a:pt x="35" y="72"/>
                  </a:lnTo>
                  <a:lnTo>
                    <a:pt x="34" y="68"/>
                  </a:lnTo>
                  <a:lnTo>
                    <a:pt x="32" y="65"/>
                  </a:lnTo>
                  <a:lnTo>
                    <a:pt x="32" y="63"/>
                  </a:lnTo>
                  <a:lnTo>
                    <a:pt x="30" y="61"/>
                  </a:lnTo>
                  <a:lnTo>
                    <a:pt x="5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4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8" y="47"/>
                  </a:lnTo>
                  <a:lnTo>
                    <a:pt x="30" y="47"/>
                  </a:lnTo>
                  <a:lnTo>
                    <a:pt x="38" y="45"/>
                  </a:lnTo>
                  <a:lnTo>
                    <a:pt x="43" y="41"/>
                  </a:lnTo>
                  <a:lnTo>
                    <a:pt x="43" y="35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4" y="27"/>
                  </a:lnTo>
                  <a:lnTo>
                    <a:pt x="54" y="23"/>
                  </a:lnTo>
                  <a:lnTo>
                    <a:pt x="66" y="18"/>
                  </a:lnTo>
                  <a:lnTo>
                    <a:pt x="78" y="14"/>
                  </a:lnTo>
                  <a:lnTo>
                    <a:pt x="87" y="12"/>
                  </a:lnTo>
                  <a:lnTo>
                    <a:pt x="93" y="11"/>
                  </a:lnTo>
                  <a:lnTo>
                    <a:pt x="97" y="7"/>
                  </a:lnTo>
                  <a:lnTo>
                    <a:pt x="101" y="4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2159870" y="4243942"/>
              <a:ext cx="242301" cy="27032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100" y="4"/>
                </a:cxn>
                <a:cxn ang="0">
                  <a:pos x="112" y="14"/>
                </a:cxn>
                <a:cxn ang="0">
                  <a:pos x="121" y="17"/>
                </a:cxn>
                <a:cxn ang="0">
                  <a:pos x="127" y="14"/>
                </a:cxn>
                <a:cxn ang="0">
                  <a:pos x="139" y="24"/>
                </a:cxn>
                <a:cxn ang="0">
                  <a:pos x="144" y="43"/>
                </a:cxn>
                <a:cxn ang="0">
                  <a:pos x="142" y="68"/>
                </a:cxn>
                <a:cxn ang="0">
                  <a:pos x="133" y="74"/>
                </a:cxn>
                <a:cxn ang="0">
                  <a:pos x="128" y="86"/>
                </a:cxn>
                <a:cxn ang="0">
                  <a:pos x="127" y="94"/>
                </a:cxn>
                <a:cxn ang="0">
                  <a:pos x="124" y="107"/>
                </a:cxn>
                <a:cxn ang="0">
                  <a:pos x="117" y="113"/>
                </a:cxn>
                <a:cxn ang="0">
                  <a:pos x="115" y="114"/>
                </a:cxn>
                <a:cxn ang="0">
                  <a:pos x="112" y="115"/>
                </a:cxn>
                <a:cxn ang="0">
                  <a:pos x="107" y="119"/>
                </a:cxn>
                <a:cxn ang="0">
                  <a:pos x="101" y="121"/>
                </a:cxn>
                <a:cxn ang="0">
                  <a:pos x="100" y="136"/>
                </a:cxn>
                <a:cxn ang="0">
                  <a:pos x="97" y="149"/>
                </a:cxn>
                <a:cxn ang="0">
                  <a:pos x="84" y="161"/>
                </a:cxn>
                <a:cxn ang="0">
                  <a:pos x="81" y="163"/>
                </a:cxn>
                <a:cxn ang="0">
                  <a:pos x="70" y="161"/>
                </a:cxn>
                <a:cxn ang="0">
                  <a:pos x="69" y="164"/>
                </a:cxn>
                <a:cxn ang="0">
                  <a:pos x="58" y="160"/>
                </a:cxn>
                <a:cxn ang="0">
                  <a:pos x="57" y="156"/>
                </a:cxn>
                <a:cxn ang="0">
                  <a:pos x="73" y="146"/>
                </a:cxn>
                <a:cxn ang="0">
                  <a:pos x="66" y="141"/>
                </a:cxn>
                <a:cxn ang="0">
                  <a:pos x="60" y="142"/>
                </a:cxn>
                <a:cxn ang="0">
                  <a:pos x="57" y="133"/>
                </a:cxn>
                <a:cxn ang="0">
                  <a:pos x="64" y="122"/>
                </a:cxn>
                <a:cxn ang="0">
                  <a:pos x="64" y="117"/>
                </a:cxn>
                <a:cxn ang="0">
                  <a:pos x="39" y="128"/>
                </a:cxn>
                <a:cxn ang="0">
                  <a:pos x="25" y="133"/>
                </a:cxn>
                <a:cxn ang="0">
                  <a:pos x="7" y="129"/>
                </a:cxn>
                <a:cxn ang="0">
                  <a:pos x="0" y="121"/>
                </a:cxn>
                <a:cxn ang="0">
                  <a:pos x="10" y="110"/>
                </a:cxn>
                <a:cxn ang="0">
                  <a:pos x="14" y="105"/>
                </a:cxn>
                <a:cxn ang="0">
                  <a:pos x="17" y="83"/>
                </a:cxn>
                <a:cxn ang="0">
                  <a:pos x="26" y="80"/>
                </a:cxn>
                <a:cxn ang="0">
                  <a:pos x="31" y="70"/>
                </a:cxn>
                <a:cxn ang="0">
                  <a:pos x="33" y="57"/>
                </a:cxn>
                <a:cxn ang="0">
                  <a:pos x="39" y="43"/>
                </a:cxn>
                <a:cxn ang="0">
                  <a:pos x="47" y="40"/>
                </a:cxn>
                <a:cxn ang="0">
                  <a:pos x="60" y="44"/>
                </a:cxn>
                <a:cxn ang="0">
                  <a:pos x="74" y="32"/>
                </a:cxn>
                <a:cxn ang="0">
                  <a:pos x="81" y="9"/>
                </a:cxn>
                <a:cxn ang="0">
                  <a:pos x="85" y="2"/>
                </a:cxn>
                <a:cxn ang="0">
                  <a:pos x="89" y="0"/>
                </a:cxn>
              </a:cxnLst>
              <a:rect l="0" t="0" r="r" b="b"/>
              <a:pathLst>
                <a:path w="147" h="164">
                  <a:moveTo>
                    <a:pt x="89" y="0"/>
                  </a:moveTo>
                  <a:lnTo>
                    <a:pt x="93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7" y="9"/>
                  </a:lnTo>
                  <a:lnTo>
                    <a:pt x="112" y="14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4" y="14"/>
                  </a:lnTo>
                  <a:lnTo>
                    <a:pt x="127" y="14"/>
                  </a:lnTo>
                  <a:lnTo>
                    <a:pt x="131" y="18"/>
                  </a:lnTo>
                  <a:lnTo>
                    <a:pt x="139" y="24"/>
                  </a:lnTo>
                  <a:lnTo>
                    <a:pt x="147" y="26"/>
                  </a:lnTo>
                  <a:lnTo>
                    <a:pt x="144" y="43"/>
                  </a:lnTo>
                  <a:lnTo>
                    <a:pt x="144" y="63"/>
                  </a:lnTo>
                  <a:lnTo>
                    <a:pt x="142" y="68"/>
                  </a:lnTo>
                  <a:lnTo>
                    <a:pt x="138" y="72"/>
                  </a:lnTo>
                  <a:lnTo>
                    <a:pt x="133" y="74"/>
                  </a:lnTo>
                  <a:lnTo>
                    <a:pt x="128" y="79"/>
                  </a:lnTo>
                  <a:lnTo>
                    <a:pt x="128" y="86"/>
                  </a:lnTo>
                  <a:lnTo>
                    <a:pt x="129" y="88"/>
                  </a:lnTo>
                  <a:lnTo>
                    <a:pt x="127" y="94"/>
                  </a:lnTo>
                  <a:lnTo>
                    <a:pt x="124" y="97"/>
                  </a:lnTo>
                  <a:lnTo>
                    <a:pt x="124" y="107"/>
                  </a:lnTo>
                  <a:lnTo>
                    <a:pt x="123" y="110"/>
                  </a:lnTo>
                  <a:lnTo>
                    <a:pt x="117" y="113"/>
                  </a:lnTo>
                  <a:lnTo>
                    <a:pt x="116" y="114"/>
                  </a:lnTo>
                  <a:lnTo>
                    <a:pt x="115" y="114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09" y="118"/>
                  </a:lnTo>
                  <a:lnTo>
                    <a:pt x="107" y="119"/>
                  </a:lnTo>
                  <a:lnTo>
                    <a:pt x="103" y="119"/>
                  </a:lnTo>
                  <a:lnTo>
                    <a:pt x="101" y="121"/>
                  </a:lnTo>
                  <a:lnTo>
                    <a:pt x="100" y="124"/>
                  </a:lnTo>
                  <a:lnTo>
                    <a:pt x="100" y="136"/>
                  </a:lnTo>
                  <a:lnTo>
                    <a:pt x="101" y="146"/>
                  </a:lnTo>
                  <a:lnTo>
                    <a:pt x="97" y="149"/>
                  </a:lnTo>
                  <a:lnTo>
                    <a:pt x="86" y="160"/>
                  </a:lnTo>
                  <a:lnTo>
                    <a:pt x="84" y="161"/>
                  </a:lnTo>
                  <a:lnTo>
                    <a:pt x="82" y="163"/>
                  </a:lnTo>
                  <a:lnTo>
                    <a:pt x="81" y="163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1" y="161"/>
                  </a:lnTo>
                  <a:lnTo>
                    <a:pt x="58" y="160"/>
                  </a:lnTo>
                  <a:lnTo>
                    <a:pt x="57" y="159"/>
                  </a:lnTo>
                  <a:lnTo>
                    <a:pt x="57" y="156"/>
                  </a:lnTo>
                  <a:lnTo>
                    <a:pt x="70" y="149"/>
                  </a:lnTo>
                  <a:lnTo>
                    <a:pt x="73" y="146"/>
                  </a:lnTo>
                  <a:lnTo>
                    <a:pt x="70" y="141"/>
                  </a:lnTo>
                  <a:lnTo>
                    <a:pt x="66" y="141"/>
                  </a:lnTo>
                  <a:lnTo>
                    <a:pt x="65" y="142"/>
                  </a:lnTo>
                  <a:lnTo>
                    <a:pt x="60" y="142"/>
                  </a:lnTo>
                  <a:lnTo>
                    <a:pt x="58" y="140"/>
                  </a:lnTo>
                  <a:lnTo>
                    <a:pt x="57" y="133"/>
                  </a:lnTo>
                  <a:lnTo>
                    <a:pt x="60" y="128"/>
                  </a:lnTo>
                  <a:lnTo>
                    <a:pt x="64" y="122"/>
                  </a:lnTo>
                  <a:lnTo>
                    <a:pt x="65" y="118"/>
                  </a:lnTo>
                  <a:lnTo>
                    <a:pt x="64" y="117"/>
                  </a:lnTo>
                  <a:lnTo>
                    <a:pt x="50" y="124"/>
                  </a:lnTo>
                  <a:lnTo>
                    <a:pt x="39" y="128"/>
                  </a:lnTo>
                  <a:lnTo>
                    <a:pt x="31" y="132"/>
                  </a:lnTo>
                  <a:lnTo>
                    <a:pt x="25" y="133"/>
                  </a:lnTo>
                  <a:lnTo>
                    <a:pt x="17" y="132"/>
                  </a:lnTo>
                  <a:lnTo>
                    <a:pt x="7" y="129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8" y="113"/>
                  </a:lnTo>
                  <a:lnTo>
                    <a:pt x="10" y="110"/>
                  </a:lnTo>
                  <a:lnTo>
                    <a:pt x="13" y="107"/>
                  </a:lnTo>
                  <a:lnTo>
                    <a:pt x="14" y="105"/>
                  </a:lnTo>
                  <a:lnTo>
                    <a:pt x="14" y="88"/>
                  </a:lnTo>
                  <a:lnTo>
                    <a:pt x="17" y="83"/>
                  </a:lnTo>
                  <a:lnTo>
                    <a:pt x="21" y="82"/>
                  </a:lnTo>
                  <a:lnTo>
                    <a:pt x="26" y="80"/>
                  </a:lnTo>
                  <a:lnTo>
                    <a:pt x="29" y="78"/>
                  </a:lnTo>
                  <a:lnTo>
                    <a:pt x="31" y="70"/>
                  </a:lnTo>
                  <a:lnTo>
                    <a:pt x="31" y="66"/>
                  </a:lnTo>
                  <a:lnTo>
                    <a:pt x="33" y="57"/>
                  </a:lnTo>
                  <a:lnTo>
                    <a:pt x="35" y="49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47" y="40"/>
                  </a:lnTo>
                  <a:lnTo>
                    <a:pt x="53" y="43"/>
                  </a:lnTo>
                  <a:lnTo>
                    <a:pt x="60" y="44"/>
                  </a:lnTo>
                  <a:lnTo>
                    <a:pt x="66" y="41"/>
                  </a:lnTo>
                  <a:lnTo>
                    <a:pt x="74" y="32"/>
                  </a:lnTo>
                  <a:lnTo>
                    <a:pt x="78" y="20"/>
                  </a:lnTo>
                  <a:lnTo>
                    <a:pt x="81" y="9"/>
                  </a:lnTo>
                  <a:lnTo>
                    <a:pt x="82" y="5"/>
                  </a:lnTo>
                  <a:lnTo>
                    <a:pt x="85" y="2"/>
                  </a:lnTo>
                  <a:lnTo>
                    <a:pt x="88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2484586" y="3146168"/>
              <a:ext cx="855472" cy="515921"/>
            </a:xfrm>
            <a:custGeom>
              <a:avLst/>
              <a:gdLst/>
              <a:ahLst/>
              <a:cxnLst>
                <a:cxn ang="0">
                  <a:pos x="76" y="8"/>
                </a:cxn>
                <a:cxn ang="0">
                  <a:pos x="106" y="32"/>
                </a:cxn>
                <a:cxn ang="0">
                  <a:pos x="106" y="58"/>
                </a:cxn>
                <a:cxn ang="0">
                  <a:pos x="107" y="79"/>
                </a:cxn>
                <a:cxn ang="0">
                  <a:pos x="96" y="89"/>
                </a:cxn>
                <a:cxn ang="0">
                  <a:pos x="68" y="81"/>
                </a:cxn>
                <a:cxn ang="0">
                  <a:pos x="47" y="96"/>
                </a:cxn>
                <a:cxn ang="0">
                  <a:pos x="52" y="121"/>
                </a:cxn>
                <a:cxn ang="0">
                  <a:pos x="60" y="141"/>
                </a:cxn>
                <a:cxn ang="0">
                  <a:pos x="84" y="151"/>
                </a:cxn>
                <a:cxn ang="0">
                  <a:pos x="111" y="121"/>
                </a:cxn>
                <a:cxn ang="0">
                  <a:pos x="138" y="123"/>
                </a:cxn>
                <a:cxn ang="0">
                  <a:pos x="141" y="116"/>
                </a:cxn>
                <a:cxn ang="0">
                  <a:pos x="178" y="123"/>
                </a:cxn>
                <a:cxn ang="0">
                  <a:pos x="216" y="123"/>
                </a:cxn>
                <a:cxn ang="0">
                  <a:pos x="231" y="136"/>
                </a:cxn>
                <a:cxn ang="0">
                  <a:pos x="239" y="136"/>
                </a:cxn>
                <a:cxn ang="0">
                  <a:pos x="246" y="121"/>
                </a:cxn>
                <a:cxn ang="0">
                  <a:pos x="291" y="124"/>
                </a:cxn>
                <a:cxn ang="0">
                  <a:pos x="277" y="131"/>
                </a:cxn>
                <a:cxn ang="0">
                  <a:pos x="266" y="140"/>
                </a:cxn>
                <a:cxn ang="0">
                  <a:pos x="259" y="155"/>
                </a:cxn>
                <a:cxn ang="0">
                  <a:pos x="255" y="160"/>
                </a:cxn>
                <a:cxn ang="0">
                  <a:pos x="281" y="174"/>
                </a:cxn>
                <a:cxn ang="0">
                  <a:pos x="295" y="160"/>
                </a:cxn>
                <a:cxn ang="0">
                  <a:pos x="326" y="172"/>
                </a:cxn>
                <a:cxn ang="0">
                  <a:pos x="342" y="178"/>
                </a:cxn>
                <a:cxn ang="0">
                  <a:pos x="386" y="175"/>
                </a:cxn>
                <a:cxn ang="0">
                  <a:pos x="384" y="195"/>
                </a:cxn>
                <a:cxn ang="0">
                  <a:pos x="387" y="201"/>
                </a:cxn>
                <a:cxn ang="0">
                  <a:pos x="403" y="198"/>
                </a:cxn>
                <a:cxn ang="0">
                  <a:pos x="426" y="193"/>
                </a:cxn>
                <a:cxn ang="0">
                  <a:pos x="427" y="168"/>
                </a:cxn>
                <a:cxn ang="0">
                  <a:pos x="437" y="148"/>
                </a:cxn>
                <a:cxn ang="0">
                  <a:pos x="453" y="144"/>
                </a:cxn>
                <a:cxn ang="0">
                  <a:pos x="486" y="168"/>
                </a:cxn>
                <a:cxn ang="0">
                  <a:pos x="517" y="206"/>
                </a:cxn>
                <a:cxn ang="0">
                  <a:pos x="505" y="222"/>
                </a:cxn>
                <a:cxn ang="0">
                  <a:pos x="516" y="259"/>
                </a:cxn>
                <a:cxn ang="0">
                  <a:pos x="492" y="263"/>
                </a:cxn>
                <a:cxn ang="0">
                  <a:pos x="478" y="271"/>
                </a:cxn>
                <a:cxn ang="0">
                  <a:pos x="461" y="282"/>
                </a:cxn>
                <a:cxn ang="0">
                  <a:pos x="429" y="302"/>
                </a:cxn>
                <a:cxn ang="0">
                  <a:pos x="360" y="300"/>
                </a:cxn>
                <a:cxn ang="0">
                  <a:pos x="235" y="234"/>
                </a:cxn>
                <a:cxn ang="0">
                  <a:pos x="176" y="203"/>
                </a:cxn>
                <a:cxn ang="0">
                  <a:pos x="122" y="217"/>
                </a:cxn>
                <a:cxn ang="0">
                  <a:pos x="75" y="209"/>
                </a:cxn>
                <a:cxn ang="0">
                  <a:pos x="27" y="186"/>
                </a:cxn>
                <a:cxn ang="0">
                  <a:pos x="0" y="124"/>
                </a:cxn>
                <a:cxn ang="0">
                  <a:pos x="17" y="114"/>
                </a:cxn>
                <a:cxn ang="0">
                  <a:pos x="23" y="77"/>
                </a:cxn>
                <a:cxn ang="0">
                  <a:pos x="52" y="52"/>
                </a:cxn>
                <a:cxn ang="0">
                  <a:pos x="67" y="15"/>
                </a:cxn>
              </a:cxnLst>
              <a:rect l="0" t="0" r="r" b="b"/>
              <a:pathLst>
                <a:path w="519" h="313">
                  <a:moveTo>
                    <a:pt x="68" y="0"/>
                  </a:moveTo>
                  <a:lnTo>
                    <a:pt x="71" y="0"/>
                  </a:lnTo>
                  <a:lnTo>
                    <a:pt x="72" y="3"/>
                  </a:lnTo>
                  <a:lnTo>
                    <a:pt x="75" y="5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0" y="16"/>
                  </a:lnTo>
                  <a:lnTo>
                    <a:pt x="86" y="21"/>
                  </a:lnTo>
                  <a:lnTo>
                    <a:pt x="92" y="26"/>
                  </a:lnTo>
                  <a:lnTo>
                    <a:pt x="106" y="32"/>
                  </a:lnTo>
                  <a:lnTo>
                    <a:pt x="109" y="36"/>
                  </a:lnTo>
                  <a:lnTo>
                    <a:pt x="109" y="40"/>
                  </a:lnTo>
                  <a:lnTo>
                    <a:pt x="107" y="44"/>
                  </a:lnTo>
                  <a:lnTo>
                    <a:pt x="106" y="50"/>
                  </a:lnTo>
                  <a:lnTo>
                    <a:pt x="106" y="58"/>
                  </a:lnTo>
                  <a:lnTo>
                    <a:pt x="107" y="61"/>
                  </a:lnTo>
                  <a:lnTo>
                    <a:pt x="107" y="63"/>
                  </a:lnTo>
                  <a:lnTo>
                    <a:pt x="109" y="67"/>
                  </a:lnTo>
                  <a:lnTo>
                    <a:pt x="109" y="77"/>
                  </a:lnTo>
                  <a:lnTo>
                    <a:pt x="107" y="79"/>
                  </a:lnTo>
                  <a:lnTo>
                    <a:pt x="107" y="86"/>
                  </a:lnTo>
                  <a:lnTo>
                    <a:pt x="106" y="89"/>
                  </a:lnTo>
                  <a:lnTo>
                    <a:pt x="103" y="90"/>
                  </a:lnTo>
                  <a:lnTo>
                    <a:pt x="99" y="90"/>
                  </a:lnTo>
                  <a:lnTo>
                    <a:pt x="96" y="89"/>
                  </a:lnTo>
                  <a:lnTo>
                    <a:pt x="94" y="89"/>
                  </a:lnTo>
                  <a:lnTo>
                    <a:pt x="87" y="86"/>
                  </a:lnTo>
                  <a:lnTo>
                    <a:pt x="80" y="82"/>
                  </a:lnTo>
                  <a:lnTo>
                    <a:pt x="74" y="81"/>
                  </a:lnTo>
                  <a:lnTo>
                    <a:pt x="68" y="81"/>
                  </a:lnTo>
                  <a:lnTo>
                    <a:pt x="64" y="82"/>
                  </a:lnTo>
                  <a:lnTo>
                    <a:pt x="57" y="83"/>
                  </a:lnTo>
                  <a:lnTo>
                    <a:pt x="51" y="86"/>
                  </a:lnTo>
                  <a:lnTo>
                    <a:pt x="47" y="90"/>
                  </a:lnTo>
                  <a:lnTo>
                    <a:pt x="47" y="96"/>
                  </a:lnTo>
                  <a:lnTo>
                    <a:pt x="49" y="101"/>
                  </a:lnTo>
                  <a:lnTo>
                    <a:pt x="53" y="106"/>
                  </a:lnTo>
                  <a:lnTo>
                    <a:pt x="55" y="112"/>
                  </a:lnTo>
                  <a:lnTo>
                    <a:pt x="55" y="117"/>
                  </a:lnTo>
                  <a:lnTo>
                    <a:pt x="52" y="121"/>
                  </a:lnTo>
                  <a:lnTo>
                    <a:pt x="51" y="127"/>
                  </a:lnTo>
                  <a:lnTo>
                    <a:pt x="51" y="135"/>
                  </a:lnTo>
                  <a:lnTo>
                    <a:pt x="53" y="137"/>
                  </a:lnTo>
                  <a:lnTo>
                    <a:pt x="56" y="139"/>
                  </a:lnTo>
                  <a:lnTo>
                    <a:pt x="60" y="141"/>
                  </a:lnTo>
                  <a:lnTo>
                    <a:pt x="71" y="144"/>
                  </a:lnTo>
                  <a:lnTo>
                    <a:pt x="75" y="145"/>
                  </a:lnTo>
                  <a:lnTo>
                    <a:pt x="78" y="148"/>
                  </a:lnTo>
                  <a:lnTo>
                    <a:pt x="82" y="149"/>
                  </a:lnTo>
                  <a:lnTo>
                    <a:pt x="84" y="151"/>
                  </a:lnTo>
                  <a:lnTo>
                    <a:pt x="87" y="149"/>
                  </a:lnTo>
                  <a:lnTo>
                    <a:pt x="95" y="141"/>
                  </a:lnTo>
                  <a:lnTo>
                    <a:pt x="99" y="135"/>
                  </a:lnTo>
                  <a:lnTo>
                    <a:pt x="105" y="128"/>
                  </a:lnTo>
                  <a:lnTo>
                    <a:pt x="111" y="121"/>
                  </a:lnTo>
                  <a:lnTo>
                    <a:pt x="117" y="119"/>
                  </a:lnTo>
                  <a:lnTo>
                    <a:pt x="121" y="119"/>
                  </a:lnTo>
                  <a:lnTo>
                    <a:pt x="125" y="120"/>
                  </a:lnTo>
                  <a:lnTo>
                    <a:pt x="135" y="123"/>
                  </a:lnTo>
                  <a:lnTo>
                    <a:pt x="138" y="123"/>
                  </a:lnTo>
                  <a:lnTo>
                    <a:pt x="138" y="121"/>
                  </a:lnTo>
                  <a:lnTo>
                    <a:pt x="139" y="120"/>
                  </a:lnTo>
                  <a:lnTo>
                    <a:pt x="139" y="119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4" y="116"/>
                  </a:lnTo>
                  <a:lnTo>
                    <a:pt x="152" y="119"/>
                  </a:lnTo>
                  <a:lnTo>
                    <a:pt x="162" y="123"/>
                  </a:lnTo>
                  <a:lnTo>
                    <a:pt x="172" y="124"/>
                  </a:lnTo>
                  <a:lnTo>
                    <a:pt x="178" y="123"/>
                  </a:lnTo>
                  <a:lnTo>
                    <a:pt x="188" y="120"/>
                  </a:lnTo>
                  <a:lnTo>
                    <a:pt x="196" y="117"/>
                  </a:lnTo>
                  <a:lnTo>
                    <a:pt x="204" y="116"/>
                  </a:lnTo>
                  <a:lnTo>
                    <a:pt x="208" y="117"/>
                  </a:lnTo>
                  <a:lnTo>
                    <a:pt x="216" y="123"/>
                  </a:lnTo>
                  <a:lnTo>
                    <a:pt x="224" y="124"/>
                  </a:lnTo>
                  <a:lnTo>
                    <a:pt x="231" y="125"/>
                  </a:lnTo>
                  <a:lnTo>
                    <a:pt x="234" y="127"/>
                  </a:lnTo>
                  <a:lnTo>
                    <a:pt x="234" y="131"/>
                  </a:lnTo>
                  <a:lnTo>
                    <a:pt x="231" y="136"/>
                  </a:lnTo>
                  <a:lnTo>
                    <a:pt x="231" y="139"/>
                  </a:lnTo>
                  <a:lnTo>
                    <a:pt x="234" y="141"/>
                  </a:lnTo>
                  <a:lnTo>
                    <a:pt x="235" y="141"/>
                  </a:lnTo>
                  <a:lnTo>
                    <a:pt x="238" y="139"/>
                  </a:lnTo>
                  <a:lnTo>
                    <a:pt x="239" y="136"/>
                  </a:lnTo>
                  <a:lnTo>
                    <a:pt x="240" y="132"/>
                  </a:lnTo>
                  <a:lnTo>
                    <a:pt x="243" y="128"/>
                  </a:lnTo>
                  <a:lnTo>
                    <a:pt x="244" y="124"/>
                  </a:lnTo>
                  <a:lnTo>
                    <a:pt x="244" y="123"/>
                  </a:lnTo>
                  <a:lnTo>
                    <a:pt x="246" y="121"/>
                  </a:lnTo>
                  <a:lnTo>
                    <a:pt x="251" y="120"/>
                  </a:lnTo>
                  <a:lnTo>
                    <a:pt x="271" y="120"/>
                  </a:lnTo>
                  <a:lnTo>
                    <a:pt x="282" y="121"/>
                  </a:lnTo>
                  <a:lnTo>
                    <a:pt x="289" y="123"/>
                  </a:lnTo>
                  <a:lnTo>
                    <a:pt x="291" y="124"/>
                  </a:lnTo>
                  <a:lnTo>
                    <a:pt x="281" y="124"/>
                  </a:lnTo>
                  <a:lnTo>
                    <a:pt x="279" y="125"/>
                  </a:lnTo>
                  <a:lnTo>
                    <a:pt x="279" y="128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4" y="133"/>
                  </a:lnTo>
                  <a:lnTo>
                    <a:pt x="270" y="135"/>
                  </a:lnTo>
                  <a:lnTo>
                    <a:pt x="267" y="136"/>
                  </a:lnTo>
                  <a:lnTo>
                    <a:pt x="267" y="139"/>
                  </a:lnTo>
                  <a:lnTo>
                    <a:pt x="266" y="140"/>
                  </a:lnTo>
                  <a:lnTo>
                    <a:pt x="266" y="149"/>
                  </a:lnTo>
                  <a:lnTo>
                    <a:pt x="265" y="152"/>
                  </a:lnTo>
                  <a:lnTo>
                    <a:pt x="263" y="154"/>
                  </a:lnTo>
                  <a:lnTo>
                    <a:pt x="260" y="155"/>
                  </a:lnTo>
                  <a:lnTo>
                    <a:pt x="259" y="155"/>
                  </a:lnTo>
                  <a:lnTo>
                    <a:pt x="255" y="154"/>
                  </a:lnTo>
                  <a:lnTo>
                    <a:pt x="252" y="152"/>
                  </a:lnTo>
                  <a:lnTo>
                    <a:pt x="247" y="152"/>
                  </a:lnTo>
                  <a:lnTo>
                    <a:pt x="248" y="155"/>
                  </a:lnTo>
                  <a:lnTo>
                    <a:pt x="255" y="160"/>
                  </a:lnTo>
                  <a:lnTo>
                    <a:pt x="265" y="166"/>
                  </a:lnTo>
                  <a:lnTo>
                    <a:pt x="273" y="171"/>
                  </a:lnTo>
                  <a:lnTo>
                    <a:pt x="277" y="172"/>
                  </a:lnTo>
                  <a:lnTo>
                    <a:pt x="278" y="174"/>
                  </a:lnTo>
                  <a:lnTo>
                    <a:pt x="281" y="174"/>
                  </a:lnTo>
                  <a:lnTo>
                    <a:pt x="281" y="172"/>
                  </a:lnTo>
                  <a:lnTo>
                    <a:pt x="282" y="171"/>
                  </a:lnTo>
                  <a:lnTo>
                    <a:pt x="285" y="166"/>
                  </a:lnTo>
                  <a:lnTo>
                    <a:pt x="289" y="163"/>
                  </a:lnTo>
                  <a:lnTo>
                    <a:pt x="295" y="160"/>
                  </a:lnTo>
                  <a:lnTo>
                    <a:pt x="312" y="160"/>
                  </a:lnTo>
                  <a:lnTo>
                    <a:pt x="316" y="162"/>
                  </a:lnTo>
                  <a:lnTo>
                    <a:pt x="320" y="164"/>
                  </a:lnTo>
                  <a:lnTo>
                    <a:pt x="324" y="168"/>
                  </a:lnTo>
                  <a:lnTo>
                    <a:pt x="326" y="172"/>
                  </a:lnTo>
                  <a:lnTo>
                    <a:pt x="332" y="178"/>
                  </a:lnTo>
                  <a:lnTo>
                    <a:pt x="337" y="180"/>
                  </a:lnTo>
                  <a:lnTo>
                    <a:pt x="338" y="179"/>
                  </a:lnTo>
                  <a:lnTo>
                    <a:pt x="340" y="179"/>
                  </a:lnTo>
                  <a:lnTo>
                    <a:pt x="342" y="178"/>
                  </a:lnTo>
                  <a:lnTo>
                    <a:pt x="344" y="176"/>
                  </a:lnTo>
                  <a:lnTo>
                    <a:pt x="349" y="176"/>
                  </a:lnTo>
                  <a:lnTo>
                    <a:pt x="377" y="172"/>
                  </a:lnTo>
                  <a:lnTo>
                    <a:pt x="383" y="172"/>
                  </a:lnTo>
                  <a:lnTo>
                    <a:pt x="386" y="175"/>
                  </a:lnTo>
                  <a:lnTo>
                    <a:pt x="387" y="178"/>
                  </a:lnTo>
                  <a:lnTo>
                    <a:pt x="387" y="185"/>
                  </a:lnTo>
                  <a:lnTo>
                    <a:pt x="388" y="187"/>
                  </a:lnTo>
                  <a:lnTo>
                    <a:pt x="388" y="191"/>
                  </a:lnTo>
                  <a:lnTo>
                    <a:pt x="384" y="195"/>
                  </a:lnTo>
                  <a:lnTo>
                    <a:pt x="383" y="195"/>
                  </a:lnTo>
                  <a:lnTo>
                    <a:pt x="381" y="197"/>
                  </a:lnTo>
                  <a:lnTo>
                    <a:pt x="381" y="198"/>
                  </a:lnTo>
                  <a:lnTo>
                    <a:pt x="384" y="201"/>
                  </a:lnTo>
                  <a:lnTo>
                    <a:pt x="387" y="201"/>
                  </a:lnTo>
                  <a:lnTo>
                    <a:pt x="392" y="198"/>
                  </a:lnTo>
                  <a:lnTo>
                    <a:pt x="395" y="198"/>
                  </a:lnTo>
                  <a:lnTo>
                    <a:pt x="398" y="197"/>
                  </a:lnTo>
                  <a:lnTo>
                    <a:pt x="400" y="197"/>
                  </a:lnTo>
                  <a:lnTo>
                    <a:pt x="403" y="198"/>
                  </a:lnTo>
                  <a:lnTo>
                    <a:pt x="406" y="201"/>
                  </a:lnTo>
                  <a:lnTo>
                    <a:pt x="411" y="203"/>
                  </a:lnTo>
                  <a:lnTo>
                    <a:pt x="412" y="203"/>
                  </a:lnTo>
                  <a:lnTo>
                    <a:pt x="418" y="201"/>
                  </a:lnTo>
                  <a:lnTo>
                    <a:pt x="426" y="193"/>
                  </a:lnTo>
                  <a:lnTo>
                    <a:pt x="427" y="190"/>
                  </a:lnTo>
                  <a:lnTo>
                    <a:pt x="430" y="187"/>
                  </a:lnTo>
                  <a:lnTo>
                    <a:pt x="430" y="186"/>
                  </a:lnTo>
                  <a:lnTo>
                    <a:pt x="429" y="179"/>
                  </a:lnTo>
                  <a:lnTo>
                    <a:pt x="427" y="168"/>
                  </a:lnTo>
                  <a:lnTo>
                    <a:pt x="427" y="148"/>
                  </a:lnTo>
                  <a:lnTo>
                    <a:pt x="429" y="145"/>
                  </a:lnTo>
                  <a:lnTo>
                    <a:pt x="433" y="145"/>
                  </a:lnTo>
                  <a:lnTo>
                    <a:pt x="434" y="147"/>
                  </a:lnTo>
                  <a:lnTo>
                    <a:pt x="437" y="148"/>
                  </a:lnTo>
                  <a:lnTo>
                    <a:pt x="441" y="148"/>
                  </a:lnTo>
                  <a:lnTo>
                    <a:pt x="446" y="143"/>
                  </a:lnTo>
                  <a:lnTo>
                    <a:pt x="447" y="143"/>
                  </a:lnTo>
                  <a:lnTo>
                    <a:pt x="450" y="144"/>
                  </a:lnTo>
                  <a:lnTo>
                    <a:pt x="453" y="144"/>
                  </a:lnTo>
                  <a:lnTo>
                    <a:pt x="457" y="147"/>
                  </a:lnTo>
                  <a:lnTo>
                    <a:pt x="459" y="151"/>
                  </a:lnTo>
                  <a:lnTo>
                    <a:pt x="466" y="156"/>
                  </a:lnTo>
                  <a:lnTo>
                    <a:pt x="476" y="163"/>
                  </a:lnTo>
                  <a:lnTo>
                    <a:pt x="486" y="168"/>
                  </a:lnTo>
                  <a:lnTo>
                    <a:pt x="493" y="174"/>
                  </a:lnTo>
                  <a:lnTo>
                    <a:pt x="507" y="187"/>
                  </a:lnTo>
                  <a:lnTo>
                    <a:pt x="513" y="197"/>
                  </a:lnTo>
                  <a:lnTo>
                    <a:pt x="517" y="205"/>
                  </a:lnTo>
                  <a:lnTo>
                    <a:pt x="517" y="206"/>
                  </a:lnTo>
                  <a:lnTo>
                    <a:pt x="519" y="209"/>
                  </a:lnTo>
                  <a:lnTo>
                    <a:pt x="515" y="213"/>
                  </a:lnTo>
                  <a:lnTo>
                    <a:pt x="511" y="216"/>
                  </a:lnTo>
                  <a:lnTo>
                    <a:pt x="508" y="220"/>
                  </a:lnTo>
                  <a:lnTo>
                    <a:pt x="505" y="222"/>
                  </a:lnTo>
                  <a:lnTo>
                    <a:pt x="505" y="229"/>
                  </a:lnTo>
                  <a:lnTo>
                    <a:pt x="513" y="240"/>
                  </a:lnTo>
                  <a:lnTo>
                    <a:pt x="517" y="251"/>
                  </a:lnTo>
                  <a:lnTo>
                    <a:pt x="517" y="255"/>
                  </a:lnTo>
                  <a:lnTo>
                    <a:pt x="516" y="259"/>
                  </a:lnTo>
                  <a:lnTo>
                    <a:pt x="513" y="264"/>
                  </a:lnTo>
                  <a:lnTo>
                    <a:pt x="512" y="269"/>
                  </a:lnTo>
                  <a:lnTo>
                    <a:pt x="504" y="267"/>
                  </a:lnTo>
                  <a:lnTo>
                    <a:pt x="497" y="264"/>
                  </a:lnTo>
                  <a:lnTo>
                    <a:pt x="492" y="263"/>
                  </a:lnTo>
                  <a:lnTo>
                    <a:pt x="486" y="263"/>
                  </a:lnTo>
                  <a:lnTo>
                    <a:pt x="484" y="264"/>
                  </a:lnTo>
                  <a:lnTo>
                    <a:pt x="481" y="267"/>
                  </a:lnTo>
                  <a:lnTo>
                    <a:pt x="481" y="269"/>
                  </a:lnTo>
                  <a:lnTo>
                    <a:pt x="478" y="271"/>
                  </a:lnTo>
                  <a:lnTo>
                    <a:pt x="477" y="272"/>
                  </a:lnTo>
                  <a:lnTo>
                    <a:pt x="472" y="275"/>
                  </a:lnTo>
                  <a:lnTo>
                    <a:pt x="469" y="275"/>
                  </a:lnTo>
                  <a:lnTo>
                    <a:pt x="466" y="276"/>
                  </a:lnTo>
                  <a:lnTo>
                    <a:pt x="461" y="282"/>
                  </a:lnTo>
                  <a:lnTo>
                    <a:pt x="459" y="287"/>
                  </a:lnTo>
                  <a:lnTo>
                    <a:pt x="455" y="294"/>
                  </a:lnTo>
                  <a:lnTo>
                    <a:pt x="442" y="296"/>
                  </a:lnTo>
                  <a:lnTo>
                    <a:pt x="437" y="298"/>
                  </a:lnTo>
                  <a:lnTo>
                    <a:pt x="429" y="302"/>
                  </a:lnTo>
                  <a:lnTo>
                    <a:pt x="402" y="310"/>
                  </a:lnTo>
                  <a:lnTo>
                    <a:pt x="391" y="313"/>
                  </a:lnTo>
                  <a:lnTo>
                    <a:pt x="386" y="311"/>
                  </a:lnTo>
                  <a:lnTo>
                    <a:pt x="375" y="307"/>
                  </a:lnTo>
                  <a:lnTo>
                    <a:pt x="360" y="300"/>
                  </a:lnTo>
                  <a:lnTo>
                    <a:pt x="342" y="291"/>
                  </a:lnTo>
                  <a:lnTo>
                    <a:pt x="299" y="269"/>
                  </a:lnTo>
                  <a:lnTo>
                    <a:pt x="277" y="257"/>
                  </a:lnTo>
                  <a:lnTo>
                    <a:pt x="255" y="245"/>
                  </a:lnTo>
                  <a:lnTo>
                    <a:pt x="235" y="234"/>
                  </a:lnTo>
                  <a:lnTo>
                    <a:pt x="216" y="224"/>
                  </a:lnTo>
                  <a:lnTo>
                    <a:pt x="201" y="216"/>
                  </a:lnTo>
                  <a:lnTo>
                    <a:pt x="189" y="210"/>
                  </a:lnTo>
                  <a:lnTo>
                    <a:pt x="184" y="206"/>
                  </a:lnTo>
                  <a:lnTo>
                    <a:pt x="176" y="203"/>
                  </a:lnTo>
                  <a:lnTo>
                    <a:pt x="169" y="206"/>
                  </a:lnTo>
                  <a:lnTo>
                    <a:pt x="158" y="214"/>
                  </a:lnTo>
                  <a:lnTo>
                    <a:pt x="150" y="216"/>
                  </a:lnTo>
                  <a:lnTo>
                    <a:pt x="137" y="217"/>
                  </a:lnTo>
                  <a:lnTo>
                    <a:pt x="122" y="217"/>
                  </a:lnTo>
                  <a:lnTo>
                    <a:pt x="106" y="216"/>
                  </a:lnTo>
                  <a:lnTo>
                    <a:pt x="92" y="216"/>
                  </a:lnTo>
                  <a:lnTo>
                    <a:pt x="86" y="217"/>
                  </a:lnTo>
                  <a:lnTo>
                    <a:pt x="79" y="210"/>
                  </a:lnTo>
                  <a:lnTo>
                    <a:pt x="75" y="209"/>
                  </a:lnTo>
                  <a:lnTo>
                    <a:pt x="68" y="207"/>
                  </a:lnTo>
                  <a:lnTo>
                    <a:pt x="43" y="207"/>
                  </a:lnTo>
                  <a:lnTo>
                    <a:pt x="39" y="205"/>
                  </a:lnTo>
                  <a:lnTo>
                    <a:pt x="35" y="197"/>
                  </a:lnTo>
                  <a:lnTo>
                    <a:pt x="27" y="186"/>
                  </a:lnTo>
                  <a:lnTo>
                    <a:pt x="17" y="172"/>
                  </a:lnTo>
                  <a:lnTo>
                    <a:pt x="12" y="164"/>
                  </a:lnTo>
                  <a:lnTo>
                    <a:pt x="6" y="154"/>
                  </a:lnTo>
                  <a:lnTo>
                    <a:pt x="2" y="141"/>
                  </a:lnTo>
                  <a:lnTo>
                    <a:pt x="0" y="124"/>
                  </a:lnTo>
                  <a:lnTo>
                    <a:pt x="2" y="123"/>
                  </a:lnTo>
                  <a:lnTo>
                    <a:pt x="6" y="121"/>
                  </a:lnTo>
                  <a:lnTo>
                    <a:pt x="9" y="121"/>
                  </a:lnTo>
                  <a:lnTo>
                    <a:pt x="12" y="120"/>
                  </a:lnTo>
                  <a:lnTo>
                    <a:pt x="17" y="114"/>
                  </a:lnTo>
                  <a:lnTo>
                    <a:pt x="23" y="106"/>
                  </a:lnTo>
                  <a:lnTo>
                    <a:pt x="25" y="100"/>
                  </a:lnTo>
                  <a:lnTo>
                    <a:pt x="24" y="92"/>
                  </a:lnTo>
                  <a:lnTo>
                    <a:pt x="24" y="83"/>
                  </a:lnTo>
                  <a:lnTo>
                    <a:pt x="23" y="77"/>
                  </a:lnTo>
                  <a:lnTo>
                    <a:pt x="25" y="73"/>
                  </a:lnTo>
                  <a:lnTo>
                    <a:pt x="31" y="67"/>
                  </a:lnTo>
                  <a:lnTo>
                    <a:pt x="39" y="62"/>
                  </a:lnTo>
                  <a:lnTo>
                    <a:pt x="45" y="58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6" y="35"/>
                  </a:lnTo>
                  <a:lnTo>
                    <a:pt x="68" y="28"/>
                  </a:lnTo>
                  <a:lnTo>
                    <a:pt x="68" y="23"/>
                  </a:lnTo>
                  <a:lnTo>
                    <a:pt x="67" y="15"/>
                  </a:lnTo>
                  <a:lnTo>
                    <a:pt x="66" y="8"/>
                  </a:lnTo>
                  <a:lnTo>
                    <a:pt x="67" y="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2242285" y="3480775"/>
              <a:ext cx="1086235" cy="646137"/>
            </a:xfrm>
            <a:custGeom>
              <a:avLst/>
              <a:gdLst/>
              <a:ahLst/>
              <a:cxnLst>
                <a:cxn ang="0">
                  <a:pos x="363" y="21"/>
                </a:cxn>
                <a:cxn ang="0">
                  <a:pos x="489" y="88"/>
                </a:cxn>
                <a:cxn ang="0">
                  <a:pos x="549" y="107"/>
                </a:cxn>
                <a:cxn ang="0">
                  <a:pos x="606" y="84"/>
                </a:cxn>
                <a:cxn ang="0">
                  <a:pos x="624" y="69"/>
                </a:cxn>
                <a:cxn ang="0">
                  <a:pos x="633" y="60"/>
                </a:cxn>
                <a:cxn ang="0">
                  <a:pos x="656" y="72"/>
                </a:cxn>
                <a:cxn ang="0">
                  <a:pos x="655" y="99"/>
                </a:cxn>
                <a:cxn ang="0">
                  <a:pos x="652" y="114"/>
                </a:cxn>
                <a:cxn ang="0">
                  <a:pos x="624" y="138"/>
                </a:cxn>
                <a:cxn ang="0">
                  <a:pos x="572" y="161"/>
                </a:cxn>
                <a:cxn ang="0">
                  <a:pos x="518" y="193"/>
                </a:cxn>
                <a:cxn ang="0">
                  <a:pos x="463" y="223"/>
                </a:cxn>
                <a:cxn ang="0">
                  <a:pos x="428" y="225"/>
                </a:cxn>
                <a:cxn ang="0">
                  <a:pos x="421" y="263"/>
                </a:cxn>
                <a:cxn ang="0">
                  <a:pos x="405" y="271"/>
                </a:cxn>
                <a:cxn ang="0">
                  <a:pos x="377" y="313"/>
                </a:cxn>
                <a:cxn ang="0">
                  <a:pos x="374" y="353"/>
                </a:cxn>
                <a:cxn ang="0">
                  <a:pos x="358" y="368"/>
                </a:cxn>
                <a:cxn ang="0">
                  <a:pos x="359" y="380"/>
                </a:cxn>
                <a:cxn ang="0">
                  <a:pos x="320" y="390"/>
                </a:cxn>
                <a:cxn ang="0">
                  <a:pos x="273" y="366"/>
                </a:cxn>
                <a:cxn ang="0">
                  <a:pos x="254" y="372"/>
                </a:cxn>
                <a:cxn ang="0">
                  <a:pos x="217" y="376"/>
                </a:cxn>
                <a:cxn ang="0">
                  <a:pos x="182" y="357"/>
                </a:cxn>
                <a:cxn ang="0">
                  <a:pos x="164" y="340"/>
                </a:cxn>
                <a:cxn ang="0">
                  <a:pos x="128" y="337"/>
                </a:cxn>
                <a:cxn ang="0">
                  <a:pos x="113" y="339"/>
                </a:cxn>
                <a:cxn ang="0">
                  <a:pos x="114" y="361"/>
                </a:cxn>
                <a:cxn ang="0">
                  <a:pos x="88" y="372"/>
                </a:cxn>
                <a:cxn ang="0">
                  <a:pos x="77" y="363"/>
                </a:cxn>
                <a:cxn ang="0">
                  <a:pos x="65" y="368"/>
                </a:cxn>
                <a:cxn ang="0">
                  <a:pos x="27" y="367"/>
                </a:cxn>
                <a:cxn ang="0">
                  <a:pos x="10" y="364"/>
                </a:cxn>
                <a:cxn ang="0">
                  <a:pos x="8" y="349"/>
                </a:cxn>
                <a:cxn ang="0">
                  <a:pos x="1" y="339"/>
                </a:cxn>
                <a:cxn ang="0">
                  <a:pos x="6" y="322"/>
                </a:cxn>
                <a:cxn ang="0">
                  <a:pos x="19" y="309"/>
                </a:cxn>
                <a:cxn ang="0">
                  <a:pos x="28" y="283"/>
                </a:cxn>
                <a:cxn ang="0">
                  <a:pos x="62" y="271"/>
                </a:cxn>
                <a:cxn ang="0">
                  <a:pos x="89" y="250"/>
                </a:cxn>
                <a:cxn ang="0">
                  <a:pos x="90" y="231"/>
                </a:cxn>
                <a:cxn ang="0">
                  <a:pos x="125" y="190"/>
                </a:cxn>
                <a:cxn ang="0">
                  <a:pos x="114" y="180"/>
                </a:cxn>
                <a:cxn ang="0">
                  <a:pos x="90" y="185"/>
                </a:cxn>
                <a:cxn ang="0">
                  <a:pos x="78" y="196"/>
                </a:cxn>
                <a:cxn ang="0">
                  <a:pos x="61" y="185"/>
                </a:cxn>
                <a:cxn ang="0">
                  <a:pos x="75" y="149"/>
                </a:cxn>
                <a:cxn ang="0">
                  <a:pos x="92" y="124"/>
                </a:cxn>
                <a:cxn ang="0">
                  <a:pos x="98" y="95"/>
                </a:cxn>
                <a:cxn ang="0">
                  <a:pos x="86" y="53"/>
                </a:cxn>
                <a:cxn ang="0">
                  <a:pos x="128" y="73"/>
                </a:cxn>
                <a:cxn ang="0">
                  <a:pos x="148" y="96"/>
                </a:cxn>
                <a:cxn ang="0">
                  <a:pos x="184" y="105"/>
                </a:cxn>
                <a:cxn ang="0">
                  <a:pos x="198" y="107"/>
                </a:cxn>
                <a:cxn ang="0">
                  <a:pos x="215" y="107"/>
                </a:cxn>
                <a:cxn ang="0">
                  <a:pos x="213" y="70"/>
                </a:cxn>
                <a:cxn ang="0">
                  <a:pos x="207" y="50"/>
                </a:cxn>
                <a:cxn ang="0">
                  <a:pos x="233" y="14"/>
                </a:cxn>
                <a:cxn ang="0">
                  <a:pos x="297" y="13"/>
                </a:cxn>
              </a:cxnLst>
              <a:rect l="0" t="0" r="r" b="b"/>
              <a:pathLst>
                <a:path w="659" h="392">
                  <a:moveTo>
                    <a:pt x="323" y="0"/>
                  </a:moveTo>
                  <a:lnTo>
                    <a:pt x="331" y="3"/>
                  </a:lnTo>
                  <a:lnTo>
                    <a:pt x="336" y="7"/>
                  </a:lnTo>
                  <a:lnTo>
                    <a:pt x="348" y="13"/>
                  </a:lnTo>
                  <a:lnTo>
                    <a:pt x="363" y="21"/>
                  </a:lnTo>
                  <a:lnTo>
                    <a:pt x="382" y="31"/>
                  </a:lnTo>
                  <a:lnTo>
                    <a:pt x="402" y="42"/>
                  </a:lnTo>
                  <a:lnTo>
                    <a:pt x="424" y="54"/>
                  </a:lnTo>
                  <a:lnTo>
                    <a:pt x="446" y="66"/>
                  </a:lnTo>
                  <a:lnTo>
                    <a:pt x="489" y="88"/>
                  </a:lnTo>
                  <a:lnTo>
                    <a:pt x="507" y="97"/>
                  </a:lnTo>
                  <a:lnTo>
                    <a:pt x="522" y="104"/>
                  </a:lnTo>
                  <a:lnTo>
                    <a:pt x="533" y="108"/>
                  </a:lnTo>
                  <a:lnTo>
                    <a:pt x="538" y="110"/>
                  </a:lnTo>
                  <a:lnTo>
                    <a:pt x="549" y="107"/>
                  </a:lnTo>
                  <a:lnTo>
                    <a:pt x="576" y="99"/>
                  </a:lnTo>
                  <a:lnTo>
                    <a:pt x="584" y="95"/>
                  </a:lnTo>
                  <a:lnTo>
                    <a:pt x="589" y="93"/>
                  </a:lnTo>
                  <a:lnTo>
                    <a:pt x="602" y="91"/>
                  </a:lnTo>
                  <a:lnTo>
                    <a:pt x="606" y="84"/>
                  </a:lnTo>
                  <a:lnTo>
                    <a:pt x="608" y="79"/>
                  </a:lnTo>
                  <a:lnTo>
                    <a:pt x="613" y="73"/>
                  </a:lnTo>
                  <a:lnTo>
                    <a:pt x="616" y="72"/>
                  </a:lnTo>
                  <a:lnTo>
                    <a:pt x="619" y="72"/>
                  </a:lnTo>
                  <a:lnTo>
                    <a:pt x="624" y="69"/>
                  </a:lnTo>
                  <a:lnTo>
                    <a:pt x="625" y="68"/>
                  </a:lnTo>
                  <a:lnTo>
                    <a:pt x="628" y="66"/>
                  </a:lnTo>
                  <a:lnTo>
                    <a:pt x="628" y="64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9" y="60"/>
                  </a:lnTo>
                  <a:lnTo>
                    <a:pt x="644" y="61"/>
                  </a:lnTo>
                  <a:lnTo>
                    <a:pt x="651" y="64"/>
                  </a:lnTo>
                  <a:lnTo>
                    <a:pt x="659" y="66"/>
                  </a:lnTo>
                  <a:lnTo>
                    <a:pt x="656" y="72"/>
                  </a:lnTo>
                  <a:lnTo>
                    <a:pt x="655" y="76"/>
                  </a:lnTo>
                  <a:lnTo>
                    <a:pt x="649" y="87"/>
                  </a:lnTo>
                  <a:lnTo>
                    <a:pt x="649" y="91"/>
                  </a:lnTo>
                  <a:lnTo>
                    <a:pt x="652" y="93"/>
                  </a:lnTo>
                  <a:lnTo>
                    <a:pt x="655" y="99"/>
                  </a:lnTo>
                  <a:lnTo>
                    <a:pt x="658" y="101"/>
                  </a:lnTo>
                  <a:lnTo>
                    <a:pt x="658" y="108"/>
                  </a:lnTo>
                  <a:lnTo>
                    <a:pt x="656" y="110"/>
                  </a:lnTo>
                  <a:lnTo>
                    <a:pt x="655" y="112"/>
                  </a:lnTo>
                  <a:lnTo>
                    <a:pt x="652" y="114"/>
                  </a:lnTo>
                  <a:lnTo>
                    <a:pt x="649" y="116"/>
                  </a:lnTo>
                  <a:lnTo>
                    <a:pt x="649" y="128"/>
                  </a:lnTo>
                  <a:lnTo>
                    <a:pt x="647" y="131"/>
                  </a:lnTo>
                  <a:lnTo>
                    <a:pt x="637" y="131"/>
                  </a:lnTo>
                  <a:lnTo>
                    <a:pt x="624" y="138"/>
                  </a:lnTo>
                  <a:lnTo>
                    <a:pt x="613" y="147"/>
                  </a:lnTo>
                  <a:lnTo>
                    <a:pt x="606" y="153"/>
                  </a:lnTo>
                  <a:lnTo>
                    <a:pt x="596" y="155"/>
                  </a:lnTo>
                  <a:lnTo>
                    <a:pt x="582" y="158"/>
                  </a:lnTo>
                  <a:lnTo>
                    <a:pt x="572" y="161"/>
                  </a:lnTo>
                  <a:lnTo>
                    <a:pt x="561" y="166"/>
                  </a:lnTo>
                  <a:lnTo>
                    <a:pt x="551" y="174"/>
                  </a:lnTo>
                  <a:lnTo>
                    <a:pt x="537" y="189"/>
                  </a:lnTo>
                  <a:lnTo>
                    <a:pt x="528" y="192"/>
                  </a:lnTo>
                  <a:lnTo>
                    <a:pt x="518" y="193"/>
                  </a:lnTo>
                  <a:lnTo>
                    <a:pt x="506" y="196"/>
                  </a:lnTo>
                  <a:lnTo>
                    <a:pt x="495" y="201"/>
                  </a:lnTo>
                  <a:lnTo>
                    <a:pt x="484" y="211"/>
                  </a:lnTo>
                  <a:lnTo>
                    <a:pt x="473" y="217"/>
                  </a:lnTo>
                  <a:lnTo>
                    <a:pt x="463" y="223"/>
                  </a:lnTo>
                  <a:lnTo>
                    <a:pt x="457" y="224"/>
                  </a:lnTo>
                  <a:lnTo>
                    <a:pt x="446" y="213"/>
                  </a:lnTo>
                  <a:lnTo>
                    <a:pt x="441" y="213"/>
                  </a:lnTo>
                  <a:lnTo>
                    <a:pt x="433" y="219"/>
                  </a:lnTo>
                  <a:lnTo>
                    <a:pt x="428" y="225"/>
                  </a:lnTo>
                  <a:lnTo>
                    <a:pt x="422" y="235"/>
                  </a:lnTo>
                  <a:lnTo>
                    <a:pt x="420" y="242"/>
                  </a:lnTo>
                  <a:lnTo>
                    <a:pt x="420" y="252"/>
                  </a:lnTo>
                  <a:lnTo>
                    <a:pt x="421" y="259"/>
                  </a:lnTo>
                  <a:lnTo>
                    <a:pt x="421" y="263"/>
                  </a:lnTo>
                  <a:lnTo>
                    <a:pt x="418" y="264"/>
                  </a:lnTo>
                  <a:lnTo>
                    <a:pt x="417" y="267"/>
                  </a:lnTo>
                  <a:lnTo>
                    <a:pt x="414" y="269"/>
                  </a:lnTo>
                  <a:lnTo>
                    <a:pt x="410" y="269"/>
                  </a:lnTo>
                  <a:lnTo>
                    <a:pt x="405" y="271"/>
                  </a:lnTo>
                  <a:lnTo>
                    <a:pt x="399" y="282"/>
                  </a:lnTo>
                  <a:lnTo>
                    <a:pt x="393" y="293"/>
                  </a:lnTo>
                  <a:lnTo>
                    <a:pt x="385" y="304"/>
                  </a:lnTo>
                  <a:lnTo>
                    <a:pt x="379" y="310"/>
                  </a:lnTo>
                  <a:lnTo>
                    <a:pt x="377" y="313"/>
                  </a:lnTo>
                  <a:lnTo>
                    <a:pt x="377" y="322"/>
                  </a:lnTo>
                  <a:lnTo>
                    <a:pt x="378" y="325"/>
                  </a:lnTo>
                  <a:lnTo>
                    <a:pt x="378" y="331"/>
                  </a:lnTo>
                  <a:lnTo>
                    <a:pt x="377" y="337"/>
                  </a:lnTo>
                  <a:lnTo>
                    <a:pt x="374" y="353"/>
                  </a:lnTo>
                  <a:lnTo>
                    <a:pt x="371" y="359"/>
                  </a:lnTo>
                  <a:lnTo>
                    <a:pt x="367" y="361"/>
                  </a:lnTo>
                  <a:lnTo>
                    <a:pt x="364" y="363"/>
                  </a:lnTo>
                  <a:lnTo>
                    <a:pt x="360" y="366"/>
                  </a:lnTo>
                  <a:lnTo>
                    <a:pt x="358" y="368"/>
                  </a:lnTo>
                  <a:lnTo>
                    <a:pt x="356" y="371"/>
                  </a:lnTo>
                  <a:lnTo>
                    <a:pt x="356" y="375"/>
                  </a:lnTo>
                  <a:lnTo>
                    <a:pt x="358" y="378"/>
                  </a:lnTo>
                  <a:lnTo>
                    <a:pt x="358" y="379"/>
                  </a:lnTo>
                  <a:lnTo>
                    <a:pt x="359" y="380"/>
                  </a:lnTo>
                  <a:lnTo>
                    <a:pt x="355" y="384"/>
                  </a:lnTo>
                  <a:lnTo>
                    <a:pt x="351" y="387"/>
                  </a:lnTo>
                  <a:lnTo>
                    <a:pt x="346" y="392"/>
                  </a:lnTo>
                  <a:lnTo>
                    <a:pt x="328" y="392"/>
                  </a:lnTo>
                  <a:lnTo>
                    <a:pt x="320" y="390"/>
                  </a:lnTo>
                  <a:lnTo>
                    <a:pt x="315" y="387"/>
                  </a:lnTo>
                  <a:lnTo>
                    <a:pt x="305" y="382"/>
                  </a:lnTo>
                  <a:lnTo>
                    <a:pt x="293" y="375"/>
                  </a:lnTo>
                  <a:lnTo>
                    <a:pt x="282" y="370"/>
                  </a:lnTo>
                  <a:lnTo>
                    <a:pt x="273" y="366"/>
                  </a:lnTo>
                  <a:lnTo>
                    <a:pt x="268" y="364"/>
                  </a:lnTo>
                  <a:lnTo>
                    <a:pt x="265" y="364"/>
                  </a:lnTo>
                  <a:lnTo>
                    <a:pt x="262" y="367"/>
                  </a:lnTo>
                  <a:lnTo>
                    <a:pt x="257" y="370"/>
                  </a:lnTo>
                  <a:lnTo>
                    <a:pt x="254" y="372"/>
                  </a:lnTo>
                  <a:lnTo>
                    <a:pt x="250" y="372"/>
                  </a:lnTo>
                  <a:lnTo>
                    <a:pt x="246" y="371"/>
                  </a:lnTo>
                  <a:lnTo>
                    <a:pt x="233" y="374"/>
                  </a:lnTo>
                  <a:lnTo>
                    <a:pt x="225" y="374"/>
                  </a:lnTo>
                  <a:lnTo>
                    <a:pt x="217" y="376"/>
                  </a:lnTo>
                  <a:lnTo>
                    <a:pt x="210" y="378"/>
                  </a:lnTo>
                  <a:lnTo>
                    <a:pt x="202" y="375"/>
                  </a:lnTo>
                  <a:lnTo>
                    <a:pt x="194" y="368"/>
                  </a:lnTo>
                  <a:lnTo>
                    <a:pt x="188" y="363"/>
                  </a:lnTo>
                  <a:lnTo>
                    <a:pt x="182" y="357"/>
                  </a:lnTo>
                  <a:lnTo>
                    <a:pt x="172" y="357"/>
                  </a:lnTo>
                  <a:lnTo>
                    <a:pt x="167" y="355"/>
                  </a:lnTo>
                  <a:lnTo>
                    <a:pt x="166" y="352"/>
                  </a:lnTo>
                  <a:lnTo>
                    <a:pt x="164" y="351"/>
                  </a:lnTo>
                  <a:lnTo>
                    <a:pt x="164" y="340"/>
                  </a:lnTo>
                  <a:lnTo>
                    <a:pt x="161" y="340"/>
                  </a:lnTo>
                  <a:lnTo>
                    <a:pt x="159" y="339"/>
                  </a:lnTo>
                  <a:lnTo>
                    <a:pt x="144" y="339"/>
                  </a:lnTo>
                  <a:lnTo>
                    <a:pt x="135" y="340"/>
                  </a:lnTo>
                  <a:lnTo>
                    <a:pt x="128" y="337"/>
                  </a:lnTo>
                  <a:lnTo>
                    <a:pt x="125" y="335"/>
                  </a:lnTo>
                  <a:lnTo>
                    <a:pt x="122" y="333"/>
                  </a:lnTo>
                  <a:lnTo>
                    <a:pt x="120" y="333"/>
                  </a:lnTo>
                  <a:lnTo>
                    <a:pt x="114" y="336"/>
                  </a:lnTo>
                  <a:lnTo>
                    <a:pt x="113" y="339"/>
                  </a:lnTo>
                  <a:lnTo>
                    <a:pt x="113" y="341"/>
                  </a:lnTo>
                  <a:lnTo>
                    <a:pt x="116" y="347"/>
                  </a:lnTo>
                  <a:lnTo>
                    <a:pt x="118" y="349"/>
                  </a:lnTo>
                  <a:lnTo>
                    <a:pt x="121" y="355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4" y="363"/>
                  </a:lnTo>
                  <a:lnTo>
                    <a:pt x="96" y="367"/>
                  </a:lnTo>
                  <a:lnTo>
                    <a:pt x="93" y="370"/>
                  </a:lnTo>
                  <a:lnTo>
                    <a:pt x="88" y="372"/>
                  </a:lnTo>
                  <a:lnTo>
                    <a:pt x="86" y="371"/>
                  </a:lnTo>
                  <a:lnTo>
                    <a:pt x="85" y="368"/>
                  </a:lnTo>
                  <a:lnTo>
                    <a:pt x="82" y="366"/>
                  </a:lnTo>
                  <a:lnTo>
                    <a:pt x="82" y="363"/>
                  </a:lnTo>
                  <a:lnTo>
                    <a:pt x="77" y="363"/>
                  </a:lnTo>
                  <a:lnTo>
                    <a:pt x="75" y="364"/>
                  </a:lnTo>
                  <a:lnTo>
                    <a:pt x="73" y="366"/>
                  </a:lnTo>
                  <a:lnTo>
                    <a:pt x="71" y="367"/>
                  </a:lnTo>
                  <a:lnTo>
                    <a:pt x="69" y="368"/>
                  </a:lnTo>
                  <a:lnTo>
                    <a:pt x="65" y="368"/>
                  </a:lnTo>
                  <a:lnTo>
                    <a:pt x="58" y="366"/>
                  </a:lnTo>
                  <a:lnTo>
                    <a:pt x="49" y="363"/>
                  </a:lnTo>
                  <a:lnTo>
                    <a:pt x="40" y="361"/>
                  </a:lnTo>
                  <a:lnTo>
                    <a:pt x="32" y="363"/>
                  </a:lnTo>
                  <a:lnTo>
                    <a:pt x="27" y="367"/>
                  </a:lnTo>
                  <a:lnTo>
                    <a:pt x="11" y="383"/>
                  </a:lnTo>
                  <a:lnTo>
                    <a:pt x="8" y="382"/>
                  </a:lnTo>
                  <a:lnTo>
                    <a:pt x="8" y="374"/>
                  </a:lnTo>
                  <a:lnTo>
                    <a:pt x="10" y="371"/>
                  </a:lnTo>
                  <a:lnTo>
                    <a:pt x="10" y="364"/>
                  </a:lnTo>
                  <a:lnTo>
                    <a:pt x="7" y="361"/>
                  </a:lnTo>
                  <a:lnTo>
                    <a:pt x="6" y="359"/>
                  </a:lnTo>
                  <a:lnTo>
                    <a:pt x="6" y="353"/>
                  </a:lnTo>
                  <a:lnTo>
                    <a:pt x="7" y="352"/>
                  </a:lnTo>
                  <a:lnTo>
                    <a:pt x="8" y="349"/>
                  </a:lnTo>
                  <a:lnTo>
                    <a:pt x="8" y="348"/>
                  </a:lnTo>
                  <a:lnTo>
                    <a:pt x="7" y="345"/>
                  </a:lnTo>
                  <a:lnTo>
                    <a:pt x="4" y="343"/>
                  </a:lnTo>
                  <a:lnTo>
                    <a:pt x="3" y="340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5"/>
                  </a:lnTo>
                  <a:lnTo>
                    <a:pt x="1" y="331"/>
                  </a:lnTo>
                  <a:lnTo>
                    <a:pt x="4" y="326"/>
                  </a:lnTo>
                  <a:lnTo>
                    <a:pt x="6" y="322"/>
                  </a:lnTo>
                  <a:lnTo>
                    <a:pt x="8" y="320"/>
                  </a:lnTo>
                  <a:lnTo>
                    <a:pt x="10" y="316"/>
                  </a:lnTo>
                  <a:lnTo>
                    <a:pt x="15" y="310"/>
                  </a:lnTo>
                  <a:lnTo>
                    <a:pt x="18" y="310"/>
                  </a:lnTo>
                  <a:lnTo>
                    <a:pt x="19" y="309"/>
                  </a:lnTo>
                  <a:lnTo>
                    <a:pt x="24" y="306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7" y="293"/>
                  </a:lnTo>
                  <a:lnTo>
                    <a:pt x="28" y="283"/>
                  </a:lnTo>
                  <a:lnTo>
                    <a:pt x="32" y="274"/>
                  </a:lnTo>
                  <a:lnTo>
                    <a:pt x="38" y="269"/>
                  </a:lnTo>
                  <a:lnTo>
                    <a:pt x="46" y="267"/>
                  </a:lnTo>
                  <a:lnTo>
                    <a:pt x="54" y="270"/>
                  </a:lnTo>
                  <a:lnTo>
                    <a:pt x="62" y="271"/>
                  </a:lnTo>
                  <a:lnTo>
                    <a:pt x="69" y="270"/>
                  </a:lnTo>
                  <a:lnTo>
                    <a:pt x="85" y="262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9" y="250"/>
                  </a:lnTo>
                  <a:lnTo>
                    <a:pt x="86" y="248"/>
                  </a:lnTo>
                  <a:lnTo>
                    <a:pt x="81" y="243"/>
                  </a:lnTo>
                  <a:lnTo>
                    <a:pt x="81" y="239"/>
                  </a:lnTo>
                  <a:lnTo>
                    <a:pt x="83" y="236"/>
                  </a:lnTo>
                  <a:lnTo>
                    <a:pt x="90" y="231"/>
                  </a:lnTo>
                  <a:lnTo>
                    <a:pt x="98" y="224"/>
                  </a:lnTo>
                  <a:lnTo>
                    <a:pt x="109" y="217"/>
                  </a:lnTo>
                  <a:lnTo>
                    <a:pt x="124" y="202"/>
                  </a:lnTo>
                  <a:lnTo>
                    <a:pt x="127" y="196"/>
                  </a:lnTo>
                  <a:lnTo>
                    <a:pt x="125" y="190"/>
                  </a:lnTo>
                  <a:lnTo>
                    <a:pt x="125" y="186"/>
                  </a:lnTo>
                  <a:lnTo>
                    <a:pt x="124" y="184"/>
                  </a:lnTo>
                  <a:lnTo>
                    <a:pt x="121" y="181"/>
                  </a:lnTo>
                  <a:lnTo>
                    <a:pt x="118" y="180"/>
                  </a:lnTo>
                  <a:lnTo>
                    <a:pt x="114" y="180"/>
                  </a:lnTo>
                  <a:lnTo>
                    <a:pt x="108" y="178"/>
                  </a:lnTo>
                  <a:lnTo>
                    <a:pt x="102" y="177"/>
                  </a:lnTo>
                  <a:lnTo>
                    <a:pt x="98" y="177"/>
                  </a:lnTo>
                  <a:lnTo>
                    <a:pt x="93" y="181"/>
                  </a:lnTo>
                  <a:lnTo>
                    <a:pt x="90" y="185"/>
                  </a:lnTo>
                  <a:lnTo>
                    <a:pt x="89" y="189"/>
                  </a:lnTo>
                  <a:lnTo>
                    <a:pt x="86" y="192"/>
                  </a:lnTo>
                  <a:lnTo>
                    <a:pt x="85" y="194"/>
                  </a:lnTo>
                  <a:lnTo>
                    <a:pt x="83" y="196"/>
                  </a:lnTo>
                  <a:lnTo>
                    <a:pt x="78" y="196"/>
                  </a:lnTo>
                  <a:lnTo>
                    <a:pt x="75" y="194"/>
                  </a:lnTo>
                  <a:lnTo>
                    <a:pt x="71" y="194"/>
                  </a:lnTo>
                  <a:lnTo>
                    <a:pt x="63" y="190"/>
                  </a:lnTo>
                  <a:lnTo>
                    <a:pt x="61" y="188"/>
                  </a:lnTo>
                  <a:lnTo>
                    <a:pt x="61" y="185"/>
                  </a:lnTo>
                  <a:lnTo>
                    <a:pt x="62" y="177"/>
                  </a:lnTo>
                  <a:lnTo>
                    <a:pt x="65" y="165"/>
                  </a:lnTo>
                  <a:lnTo>
                    <a:pt x="67" y="155"/>
                  </a:lnTo>
                  <a:lnTo>
                    <a:pt x="70" y="150"/>
                  </a:lnTo>
                  <a:lnTo>
                    <a:pt x="75" y="149"/>
                  </a:lnTo>
                  <a:lnTo>
                    <a:pt x="89" y="149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90" y="131"/>
                  </a:lnTo>
                  <a:lnTo>
                    <a:pt x="92" y="124"/>
                  </a:lnTo>
                  <a:lnTo>
                    <a:pt x="94" y="120"/>
                  </a:lnTo>
                  <a:lnTo>
                    <a:pt x="98" y="118"/>
                  </a:lnTo>
                  <a:lnTo>
                    <a:pt x="101" y="114"/>
                  </a:lnTo>
                  <a:lnTo>
                    <a:pt x="101" y="105"/>
                  </a:lnTo>
                  <a:lnTo>
                    <a:pt x="98" y="95"/>
                  </a:lnTo>
                  <a:lnTo>
                    <a:pt x="93" y="83"/>
                  </a:lnTo>
                  <a:lnTo>
                    <a:pt x="88" y="72"/>
                  </a:lnTo>
                  <a:lnTo>
                    <a:pt x="83" y="62"/>
                  </a:lnTo>
                  <a:lnTo>
                    <a:pt x="83" y="56"/>
                  </a:lnTo>
                  <a:lnTo>
                    <a:pt x="86" y="53"/>
                  </a:lnTo>
                  <a:lnTo>
                    <a:pt x="93" y="54"/>
                  </a:lnTo>
                  <a:lnTo>
                    <a:pt x="98" y="60"/>
                  </a:lnTo>
                  <a:lnTo>
                    <a:pt x="104" y="64"/>
                  </a:lnTo>
                  <a:lnTo>
                    <a:pt x="120" y="69"/>
                  </a:lnTo>
                  <a:lnTo>
                    <a:pt x="128" y="73"/>
                  </a:lnTo>
                  <a:lnTo>
                    <a:pt x="136" y="79"/>
                  </a:lnTo>
                  <a:lnTo>
                    <a:pt x="143" y="84"/>
                  </a:lnTo>
                  <a:lnTo>
                    <a:pt x="147" y="87"/>
                  </a:lnTo>
                  <a:lnTo>
                    <a:pt x="148" y="88"/>
                  </a:lnTo>
                  <a:lnTo>
                    <a:pt x="148" y="96"/>
                  </a:lnTo>
                  <a:lnTo>
                    <a:pt x="151" y="97"/>
                  </a:lnTo>
                  <a:lnTo>
                    <a:pt x="176" y="97"/>
                  </a:lnTo>
                  <a:lnTo>
                    <a:pt x="179" y="99"/>
                  </a:lnTo>
                  <a:lnTo>
                    <a:pt x="183" y="103"/>
                  </a:lnTo>
                  <a:lnTo>
                    <a:pt x="184" y="105"/>
                  </a:lnTo>
                  <a:lnTo>
                    <a:pt x="186" y="107"/>
                  </a:lnTo>
                  <a:lnTo>
                    <a:pt x="188" y="107"/>
                  </a:lnTo>
                  <a:lnTo>
                    <a:pt x="190" y="105"/>
                  </a:lnTo>
                  <a:lnTo>
                    <a:pt x="192" y="104"/>
                  </a:lnTo>
                  <a:lnTo>
                    <a:pt x="198" y="107"/>
                  </a:lnTo>
                  <a:lnTo>
                    <a:pt x="199" y="110"/>
                  </a:lnTo>
                  <a:lnTo>
                    <a:pt x="202" y="111"/>
                  </a:lnTo>
                  <a:lnTo>
                    <a:pt x="203" y="112"/>
                  </a:lnTo>
                  <a:lnTo>
                    <a:pt x="214" y="107"/>
                  </a:lnTo>
                  <a:lnTo>
                    <a:pt x="215" y="107"/>
                  </a:lnTo>
                  <a:lnTo>
                    <a:pt x="218" y="105"/>
                  </a:lnTo>
                  <a:lnTo>
                    <a:pt x="218" y="100"/>
                  </a:lnTo>
                  <a:lnTo>
                    <a:pt x="215" y="89"/>
                  </a:lnTo>
                  <a:lnTo>
                    <a:pt x="214" y="79"/>
                  </a:lnTo>
                  <a:lnTo>
                    <a:pt x="213" y="70"/>
                  </a:lnTo>
                  <a:lnTo>
                    <a:pt x="213" y="66"/>
                  </a:lnTo>
                  <a:lnTo>
                    <a:pt x="211" y="64"/>
                  </a:lnTo>
                  <a:lnTo>
                    <a:pt x="209" y="60"/>
                  </a:lnTo>
                  <a:lnTo>
                    <a:pt x="207" y="57"/>
                  </a:lnTo>
                  <a:lnTo>
                    <a:pt x="207" y="50"/>
                  </a:lnTo>
                  <a:lnTo>
                    <a:pt x="210" y="45"/>
                  </a:lnTo>
                  <a:lnTo>
                    <a:pt x="215" y="35"/>
                  </a:lnTo>
                  <a:lnTo>
                    <a:pt x="222" y="26"/>
                  </a:lnTo>
                  <a:lnTo>
                    <a:pt x="229" y="18"/>
                  </a:lnTo>
                  <a:lnTo>
                    <a:pt x="233" y="14"/>
                  </a:lnTo>
                  <a:lnTo>
                    <a:pt x="239" y="13"/>
                  </a:lnTo>
                  <a:lnTo>
                    <a:pt x="252" y="13"/>
                  </a:lnTo>
                  <a:lnTo>
                    <a:pt x="268" y="14"/>
                  </a:lnTo>
                  <a:lnTo>
                    <a:pt x="284" y="14"/>
                  </a:lnTo>
                  <a:lnTo>
                    <a:pt x="297" y="13"/>
                  </a:lnTo>
                  <a:lnTo>
                    <a:pt x="305" y="11"/>
                  </a:lnTo>
                  <a:lnTo>
                    <a:pt x="316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2829084" y="3798898"/>
              <a:ext cx="1221396" cy="881845"/>
            </a:xfrm>
            <a:custGeom>
              <a:avLst/>
              <a:gdLst/>
              <a:ahLst/>
              <a:cxnLst>
                <a:cxn ang="0">
                  <a:pos x="162" y="57"/>
                </a:cxn>
                <a:cxn ang="0">
                  <a:pos x="146" y="71"/>
                </a:cxn>
                <a:cxn ang="0">
                  <a:pos x="160" y="82"/>
                </a:cxn>
                <a:cxn ang="0">
                  <a:pos x="199" y="104"/>
                </a:cxn>
                <a:cxn ang="0">
                  <a:pos x="248" y="117"/>
                </a:cxn>
                <a:cxn ang="0">
                  <a:pos x="276" y="148"/>
                </a:cxn>
                <a:cxn ang="0">
                  <a:pos x="339" y="162"/>
                </a:cxn>
                <a:cxn ang="0">
                  <a:pos x="350" y="204"/>
                </a:cxn>
                <a:cxn ang="0">
                  <a:pos x="374" y="233"/>
                </a:cxn>
                <a:cxn ang="0">
                  <a:pos x="405" y="244"/>
                </a:cxn>
                <a:cxn ang="0">
                  <a:pos x="439" y="263"/>
                </a:cxn>
                <a:cxn ang="0">
                  <a:pos x="474" y="271"/>
                </a:cxn>
                <a:cxn ang="0">
                  <a:pos x="503" y="290"/>
                </a:cxn>
                <a:cxn ang="0">
                  <a:pos x="542" y="315"/>
                </a:cxn>
                <a:cxn ang="0">
                  <a:pos x="592" y="298"/>
                </a:cxn>
                <a:cxn ang="0">
                  <a:pos x="620" y="306"/>
                </a:cxn>
                <a:cxn ang="0">
                  <a:pos x="638" y="317"/>
                </a:cxn>
                <a:cxn ang="0">
                  <a:pos x="669" y="334"/>
                </a:cxn>
                <a:cxn ang="0">
                  <a:pos x="699" y="353"/>
                </a:cxn>
                <a:cxn ang="0">
                  <a:pos x="712" y="381"/>
                </a:cxn>
                <a:cxn ang="0">
                  <a:pos x="738" y="408"/>
                </a:cxn>
                <a:cxn ang="0">
                  <a:pos x="708" y="429"/>
                </a:cxn>
                <a:cxn ang="0">
                  <a:pos x="678" y="437"/>
                </a:cxn>
                <a:cxn ang="0">
                  <a:pos x="658" y="424"/>
                </a:cxn>
                <a:cxn ang="0">
                  <a:pos x="620" y="451"/>
                </a:cxn>
                <a:cxn ang="0">
                  <a:pos x="593" y="443"/>
                </a:cxn>
                <a:cxn ang="0">
                  <a:pos x="581" y="431"/>
                </a:cxn>
                <a:cxn ang="0">
                  <a:pos x="562" y="442"/>
                </a:cxn>
                <a:cxn ang="0">
                  <a:pos x="546" y="434"/>
                </a:cxn>
                <a:cxn ang="0">
                  <a:pos x="515" y="423"/>
                </a:cxn>
                <a:cxn ang="0">
                  <a:pos x="475" y="416"/>
                </a:cxn>
                <a:cxn ang="0">
                  <a:pos x="459" y="433"/>
                </a:cxn>
                <a:cxn ang="0">
                  <a:pos x="449" y="481"/>
                </a:cxn>
                <a:cxn ang="0">
                  <a:pos x="416" y="496"/>
                </a:cxn>
                <a:cxn ang="0">
                  <a:pos x="398" y="528"/>
                </a:cxn>
                <a:cxn ang="0">
                  <a:pos x="371" y="524"/>
                </a:cxn>
                <a:cxn ang="0">
                  <a:pos x="326" y="492"/>
                </a:cxn>
                <a:cxn ang="0">
                  <a:pos x="295" y="439"/>
                </a:cxn>
                <a:cxn ang="0">
                  <a:pos x="250" y="414"/>
                </a:cxn>
                <a:cxn ang="0">
                  <a:pos x="224" y="418"/>
                </a:cxn>
                <a:cxn ang="0">
                  <a:pos x="194" y="431"/>
                </a:cxn>
                <a:cxn ang="0">
                  <a:pos x="181" y="439"/>
                </a:cxn>
                <a:cxn ang="0">
                  <a:pos x="139" y="446"/>
                </a:cxn>
                <a:cxn ang="0">
                  <a:pos x="131" y="460"/>
                </a:cxn>
                <a:cxn ang="0">
                  <a:pos x="101" y="457"/>
                </a:cxn>
                <a:cxn ang="0">
                  <a:pos x="95" y="415"/>
                </a:cxn>
                <a:cxn ang="0">
                  <a:pos x="60" y="381"/>
                </a:cxn>
                <a:cxn ang="0">
                  <a:pos x="69" y="342"/>
                </a:cxn>
                <a:cxn ang="0">
                  <a:pos x="60" y="298"/>
                </a:cxn>
                <a:cxn ang="0">
                  <a:pos x="51" y="248"/>
                </a:cxn>
                <a:cxn ang="0">
                  <a:pos x="21" y="213"/>
                </a:cxn>
                <a:cxn ang="0">
                  <a:pos x="7" y="198"/>
                </a:cxn>
                <a:cxn ang="0">
                  <a:pos x="4" y="173"/>
                </a:cxn>
                <a:cxn ang="0">
                  <a:pos x="21" y="144"/>
                </a:cxn>
                <a:cxn ang="0">
                  <a:pos x="23" y="117"/>
                </a:cxn>
                <a:cxn ang="0">
                  <a:pos x="54" y="76"/>
                </a:cxn>
                <a:cxn ang="0">
                  <a:pos x="65" y="66"/>
                </a:cxn>
                <a:cxn ang="0">
                  <a:pos x="77" y="26"/>
                </a:cxn>
                <a:cxn ang="0">
                  <a:pos x="117" y="24"/>
                </a:cxn>
                <a:cxn ang="0">
                  <a:pos x="159" y="0"/>
                </a:cxn>
              </a:cxnLst>
              <a:rect l="0" t="0" r="r" b="b"/>
              <a:pathLst>
                <a:path w="741" h="535">
                  <a:moveTo>
                    <a:pt x="159" y="0"/>
                  </a:moveTo>
                  <a:lnTo>
                    <a:pt x="159" y="18"/>
                  </a:lnTo>
                  <a:lnTo>
                    <a:pt x="160" y="34"/>
                  </a:lnTo>
                  <a:lnTo>
                    <a:pt x="162" y="47"/>
                  </a:lnTo>
                  <a:lnTo>
                    <a:pt x="162" y="57"/>
                  </a:lnTo>
                  <a:lnTo>
                    <a:pt x="159" y="62"/>
                  </a:lnTo>
                  <a:lnTo>
                    <a:pt x="156" y="65"/>
                  </a:lnTo>
                  <a:lnTo>
                    <a:pt x="152" y="67"/>
                  </a:lnTo>
                  <a:lnTo>
                    <a:pt x="147" y="70"/>
                  </a:lnTo>
                  <a:lnTo>
                    <a:pt x="146" y="71"/>
                  </a:lnTo>
                  <a:lnTo>
                    <a:pt x="144" y="74"/>
                  </a:lnTo>
                  <a:lnTo>
                    <a:pt x="146" y="74"/>
                  </a:lnTo>
                  <a:lnTo>
                    <a:pt x="154" y="78"/>
                  </a:lnTo>
                  <a:lnTo>
                    <a:pt x="158" y="80"/>
                  </a:lnTo>
                  <a:lnTo>
                    <a:pt x="160" y="82"/>
                  </a:lnTo>
                  <a:lnTo>
                    <a:pt x="160" y="90"/>
                  </a:lnTo>
                  <a:lnTo>
                    <a:pt x="166" y="98"/>
                  </a:lnTo>
                  <a:lnTo>
                    <a:pt x="175" y="102"/>
                  </a:lnTo>
                  <a:lnTo>
                    <a:pt x="187" y="104"/>
                  </a:lnTo>
                  <a:lnTo>
                    <a:pt x="199" y="104"/>
                  </a:lnTo>
                  <a:lnTo>
                    <a:pt x="211" y="102"/>
                  </a:lnTo>
                  <a:lnTo>
                    <a:pt x="221" y="101"/>
                  </a:lnTo>
                  <a:lnTo>
                    <a:pt x="233" y="105"/>
                  </a:lnTo>
                  <a:lnTo>
                    <a:pt x="244" y="112"/>
                  </a:lnTo>
                  <a:lnTo>
                    <a:pt x="248" y="117"/>
                  </a:lnTo>
                  <a:lnTo>
                    <a:pt x="248" y="135"/>
                  </a:lnTo>
                  <a:lnTo>
                    <a:pt x="252" y="144"/>
                  </a:lnTo>
                  <a:lnTo>
                    <a:pt x="257" y="148"/>
                  </a:lnTo>
                  <a:lnTo>
                    <a:pt x="265" y="150"/>
                  </a:lnTo>
                  <a:lnTo>
                    <a:pt x="276" y="148"/>
                  </a:lnTo>
                  <a:lnTo>
                    <a:pt x="288" y="146"/>
                  </a:lnTo>
                  <a:lnTo>
                    <a:pt x="307" y="140"/>
                  </a:lnTo>
                  <a:lnTo>
                    <a:pt x="311" y="140"/>
                  </a:lnTo>
                  <a:lnTo>
                    <a:pt x="323" y="148"/>
                  </a:lnTo>
                  <a:lnTo>
                    <a:pt x="339" y="162"/>
                  </a:lnTo>
                  <a:lnTo>
                    <a:pt x="345" y="168"/>
                  </a:lnTo>
                  <a:lnTo>
                    <a:pt x="345" y="174"/>
                  </a:lnTo>
                  <a:lnTo>
                    <a:pt x="342" y="183"/>
                  </a:lnTo>
                  <a:lnTo>
                    <a:pt x="345" y="193"/>
                  </a:lnTo>
                  <a:lnTo>
                    <a:pt x="350" y="204"/>
                  </a:lnTo>
                  <a:lnTo>
                    <a:pt x="355" y="212"/>
                  </a:lnTo>
                  <a:lnTo>
                    <a:pt x="358" y="220"/>
                  </a:lnTo>
                  <a:lnTo>
                    <a:pt x="361" y="226"/>
                  </a:lnTo>
                  <a:lnTo>
                    <a:pt x="366" y="232"/>
                  </a:lnTo>
                  <a:lnTo>
                    <a:pt x="374" y="233"/>
                  </a:lnTo>
                  <a:lnTo>
                    <a:pt x="384" y="232"/>
                  </a:lnTo>
                  <a:lnTo>
                    <a:pt x="394" y="232"/>
                  </a:lnTo>
                  <a:lnTo>
                    <a:pt x="400" y="235"/>
                  </a:lnTo>
                  <a:lnTo>
                    <a:pt x="401" y="236"/>
                  </a:lnTo>
                  <a:lnTo>
                    <a:pt x="405" y="244"/>
                  </a:lnTo>
                  <a:lnTo>
                    <a:pt x="408" y="248"/>
                  </a:lnTo>
                  <a:lnTo>
                    <a:pt x="413" y="252"/>
                  </a:lnTo>
                  <a:lnTo>
                    <a:pt x="421" y="255"/>
                  </a:lnTo>
                  <a:lnTo>
                    <a:pt x="431" y="257"/>
                  </a:lnTo>
                  <a:lnTo>
                    <a:pt x="439" y="263"/>
                  </a:lnTo>
                  <a:lnTo>
                    <a:pt x="445" y="267"/>
                  </a:lnTo>
                  <a:lnTo>
                    <a:pt x="451" y="267"/>
                  </a:lnTo>
                  <a:lnTo>
                    <a:pt x="456" y="266"/>
                  </a:lnTo>
                  <a:lnTo>
                    <a:pt x="464" y="267"/>
                  </a:lnTo>
                  <a:lnTo>
                    <a:pt x="474" y="271"/>
                  </a:lnTo>
                  <a:lnTo>
                    <a:pt x="479" y="275"/>
                  </a:lnTo>
                  <a:lnTo>
                    <a:pt x="488" y="279"/>
                  </a:lnTo>
                  <a:lnTo>
                    <a:pt x="496" y="282"/>
                  </a:lnTo>
                  <a:lnTo>
                    <a:pt x="501" y="286"/>
                  </a:lnTo>
                  <a:lnTo>
                    <a:pt x="503" y="290"/>
                  </a:lnTo>
                  <a:lnTo>
                    <a:pt x="505" y="294"/>
                  </a:lnTo>
                  <a:lnTo>
                    <a:pt x="510" y="303"/>
                  </a:lnTo>
                  <a:lnTo>
                    <a:pt x="519" y="310"/>
                  </a:lnTo>
                  <a:lnTo>
                    <a:pt x="530" y="314"/>
                  </a:lnTo>
                  <a:lnTo>
                    <a:pt x="542" y="315"/>
                  </a:lnTo>
                  <a:lnTo>
                    <a:pt x="557" y="315"/>
                  </a:lnTo>
                  <a:lnTo>
                    <a:pt x="568" y="313"/>
                  </a:lnTo>
                  <a:lnTo>
                    <a:pt x="574" y="310"/>
                  </a:lnTo>
                  <a:lnTo>
                    <a:pt x="583" y="305"/>
                  </a:lnTo>
                  <a:lnTo>
                    <a:pt x="592" y="298"/>
                  </a:lnTo>
                  <a:lnTo>
                    <a:pt x="600" y="292"/>
                  </a:lnTo>
                  <a:lnTo>
                    <a:pt x="607" y="291"/>
                  </a:lnTo>
                  <a:lnTo>
                    <a:pt x="611" y="294"/>
                  </a:lnTo>
                  <a:lnTo>
                    <a:pt x="615" y="299"/>
                  </a:lnTo>
                  <a:lnTo>
                    <a:pt x="620" y="306"/>
                  </a:lnTo>
                  <a:lnTo>
                    <a:pt x="624" y="314"/>
                  </a:lnTo>
                  <a:lnTo>
                    <a:pt x="627" y="317"/>
                  </a:lnTo>
                  <a:lnTo>
                    <a:pt x="631" y="318"/>
                  </a:lnTo>
                  <a:lnTo>
                    <a:pt x="634" y="318"/>
                  </a:lnTo>
                  <a:lnTo>
                    <a:pt x="638" y="317"/>
                  </a:lnTo>
                  <a:lnTo>
                    <a:pt x="640" y="315"/>
                  </a:lnTo>
                  <a:lnTo>
                    <a:pt x="644" y="315"/>
                  </a:lnTo>
                  <a:lnTo>
                    <a:pt x="651" y="318"/>
                  </a:lnTo>
                  <a:lnTo>
                    <a:pt x="659" y="326"/>
                  </a:lnTo>
                  <a:lnTo>
                    <a:pt x="669" y="334"/>
                  </a:lnTo>
                  <a:lnTo>
                    <a:pt x="674" y="337"/>
                  </a:lnTo>
                  <a:lnTo>
                    <a:pt x="685" y="337"/>
                  </a:lnTo>
                  <a:lnTo>
                    <a:pt x="689" y="338"/>
                  </a:lnTo>
                  <a:lnTo>
                    <a:pt x="697" y="350"/>
                  </a:lnTo>
                  <a:lnTo>
                    <a:pt x="699" y="353"/>
                  </a:lnTo>
                  <a:lnTo>
                    <a:pt x="704" y="356"/>
                  </a:lnTo>
                  <a:lnTo>
                    <a:pt x="704" y="367"/>
                  </a:lnTo>
                  <a:lnTo>
                    <a:pt x="705" y="372"/>
                  </a:lnTo>
                  <a:lnTo>
                    <a:pt x="708" y="376"/>
                  </a:lnTo>
                  <a:lnTo>
                    <a:pt x="712" y="381"/>
                  </a:lnTo>
                  <a:lnTo>
                    <a:pt x="720" y="387"/>
                  </a:lnTo>
                  <a:lnTo>
                    <a:pt x="729" y="394"/>
                  </a:lnTo>
                  <a:lnTo>
                    <a:pt x="741" y="402"/>
                  </a:lnTo>
                  <a:lnTo>
                    <a:pt x="740" y="404"/>
                  </a:lnTo>
                  <a:lnTo>
                    <a:pt x="738" y="408"/>
                  </a:lnTo>
                  <a:lnTo>
                    <a:pt x="736" y="411"/>
                  </a:lnTo>
                  <a:lnTo>
                    <a:pt x="733" y="415"/>
                  </a:lnTo>
                  <a:lnTo>
                    <a:pt x="728" y="419"/>
                  </a:lnTo>
                  <a:lnTo>
                    <a:pt x="718" y="423"/>
                  </a:lnTo>
                  <a:lnTo>
                    <a:pt x="708" y="429"/>
                  </a:lnTo>
                  <a:lnTo>
                    <a:pt x="698" y="434"/>
                  </a:lnTo>
                  <a:lnTo>
                    <a:pt x="693" y="441"/>
                  </a:lnTo>
                  <a:lnTo>
                    <a:pt x="687" y="441"/>
                  </a:lnTo>
                  <a:lnTo>
                    <a:pt x="683" y="439"/>
                  </a:lnTo>
                  <a:lnTo>
                    <a:pt x="678" y="437"/>
                  </a:lnTo>
                  <a:lnTo>
                    <a:pt x="675" y="434"/>
                  </a:lnTo>
                  <a:lnTo>
                    <a:pt x="673" y="429"/>
                  </a:lnTo>
                  <a:lnTo>
                    <a:pt x="670" y="426"/>
                  </a:lnTo>
                  <a:lnTo>
                    <a:pt x="666" y="424"/>
                  </a:lnTo>
                  <a:lnTo>
                    <a:pt x="658" y="424"/>
                  </a:lnTo>
                  <a:lnTo>
                    <a:pt x="648" y="430"/>
                  </a:lnTo>
                  <a:lnTo>
                    <a:pt x="639" y="438"/>
                  </a:lnTo>
                  <a:lnTo>
                    <a:pt x="631" y="445"/>
                  </a:lnTo>
                  <a:lnTo>
                    <a:pt x="626" y="450"/>
                  </a:lnTo>
                  <a:lnTo>
                    <a:pt x="620" y="451"/>
                  </a:lnTo>
                  <a:lnTo>
                    <a:pt x="616" y="450"/>
                  </a:lnTo>
                  <a:lnTo>
                    <a:pt x="611" y="446"/>
                  </a:lnTo>
                  <a:lnTo>
                    <a:pt x="604" y="445"/>
                  </a:lnTo>
                  <a:lnTo>
                    <a:pt x="596" y="445"/>
                  </a:lnTo>
                  <a:lnTo>
                    <a:pt x="593" y="443"/>
                  </a:lnTo>
                  <a:lnTo>
                    <a:pt x="592" y="441"/>
                  </a:lnTo>
                  <a:lnTo>
                    <a:pt x="589" y="439"/>
                  </a:lnTo>
                  <a:lnTo>
                    <a:pt x="588" y="437"/>
                  </a:lnTo>
                  <a:lnTo>
                    <a:pt x="584" y="433"/>
                  </a:lnTo>
                  <a:lnTo>
                    <a:pt x="581" y="431"/>
                  </a:lnTo>
                  <a:lnTo>
                    <a:pt x="580" y="431"/>
                  </a:lnTo>
                  <a:lnTo>
                    <a:pt x="577" y="433"/>
                  </a:lnTo>
                  <a:lnTo>
                    <a:pt x="569" y="441"/>
                  </a:lnTo>
                  <a:lnTo>
                    <a:pt x="566" y="442"/>
                  </a:lnTo>
                  <a:lnTo>
                    <a:pt x="562" y="442"/>
                  </a:lnTo>
                  <a:lnTo>
                    <a:pt x="560" y="441"/>
                  </a:lnTo>
                  <a:lnTo>
                    <a:pt x="558" y="438"/>
                  </a:lnTo>
                  <a:lnTo>
                    <a:pt x="556" y="437"/>
                  </a:lnTo>
                  <a:lnTo>
                    <a:pt x="552" y="434"/>
                  </a:lnTo>
                  <a:lnTo>
                    <a:pt x="546" y="434"/>
                  </a:lnTo>
                  <a:lnTo>
                    <a:pt x="539" y="427"/>
                  </a:lnTo>
                  <a:lnTo>
                    <a:pt x="537" y="426"/>
                  </a:lnTo>
                  <a:lnTo>
                    <a:pt x="533" y="424"/>
                  </a:lnTo>
                  <a:lnTo>
                    <a:pt x="529" y="424"/>
                  </a:lnTo>
                  <a:lnTo>
                    <a:pt x="515" y="423"/>
                  </a:lnTo>
                  <a:lnTo>
                    <a:pt x="501" y="419"/>
                  </a:lnTo>
                  <a:lnTo>
                    <a:pt x="487" y="415"/>
                  </a:lnTo>
                  <a:lnTo>
                    <a:pt x="483" y="414"/>
                  </a:lnTo>
                  <a:lnTo>
                    <a:pt x="478" y="414"/>
                  </a:lnTo>
                  <a:lnTo>
                    <a:pt x="475" y="416"/>
                  </a:lnTo>
                  <a:lnTo>
                    <a:pt x="471" y="424"/>
                  </a:lnTo>
                  <a:lnTo>
                    <a:pt x="467" y="429"/>
                  </a:lnTo>
                  <a:lnTo>
                    <a:pt x="464" y="430"/>
                  </a:lnTo>
                  <a:lnTo>
                    <a:pt x="462" y="430"/>
                  </a:lnTo>
                  <a:lnTo>
                    <a:pt x="459" y="433"/>
                  </a:lnTo>
                  <a:lnTo>
                    <a:pt x="459" y="435"/>
                  </a:lnTo>
                  <a:lnTo>
                    <a:pt x="457" y="445"/>
                  </a:lnTo>
                  <a:lnTo>
                    <a:pt x="456" y="457"/>
                  </a:lnTo>
                  <a:lnTo>
                    <a:pt x="452" y="470"/>
                  </a:lnTo>
                  <a:lnTo>
                    <a:pt x="449" y="481"/>
                  </a:lnTo>
                  <a:lnTo>
                    <a:pt x="444" y="486"/>
                  </a:lnTo>
                  <a:lnTo>
                    <a:pt x="439" y="488"/>
                  </a:lnTo>
                  <a:lnTo>
                    <a:pt x="431" y="488"/>
                  </a:lnTo>
                  <a:lnTo>
                    <a:pt x="423" y="491"/>
                  </a:lnTo>
                  <a:lnTo>
                    <a:pt x="416" y="496"/>
                  </a:lnTo>
                  <a:lnTo>
                    <a:pt x="413" y="500"/>
                  </a:lnTo>
                  <a:lnTo>
                    <a:pt x="413" y="505"/>
                  </a:lnTo>
                  <a:lnTo>
                    <a:pt x="412" y="513"/>
                  </a:lnTo>
                  <a:lnTo>
                    <a:pt x="408" y="522"/>
                  </a:lnTo>
                  <a:lnTo>
                    <a:pt x="398" y="528"/>
                  </a:lnTo>
                  <a:lnTo>
                    <a:pt x="388" y="535"/>
                  </a:lnTo>
                  <a:lnTo>
                    <a:pt x="385" y="530"/>
                  </a:lnTo>
                  <a:lnTo>
                    <a:pt x="382" y="527"/>
                  </a:lnTo>
                  <a:lnTo>
                    <a:pt x="380" y="526"/>
                  </a:lnTo>
                  <a:lnTo>
                    <a:pt x="371" y="524"/>
                  </a:lnTo>
                  <a:lnTo>
                    <a:pt x="347" y="519"/>
                  </a:lnTo>
                  <a:lnTo>
                    <a:pt x="336" y="515"/>
                  </a:lnTo>
                  <a:lnTo>
                    <a:pt x="331" y="509"/>
                  </a:lnTo>
                  <a:lnTo>
                    <a:pt x="328" y="500"/>
                  </a:lnTo>
                  <a:lnTo>
                    <a:pt x="326" y="492"/>
                  </a:lnTo>
                  <a:lnTo>
                    <a:pt x="320" y="485"/>
                  </a:lnTo>
                  <a:lnTo>
                    <a:pt x="314" y="477"/>
                  </a:lnTo>
                  <a:lnTo>
                    <a:pt x="308" y="465"/>
                  </a:lnTo>
                  <a:lnTo>
                    <a:pt x="300" y="451"/>
                  </a:lnTo>
                  <a:lnTo>
                    <a:pt x="295" y="439"/>
                  </a:lnTo>
                  <a:lnTo>
                    <a:pt x="288" y="431"/>
                  </a:lnTo>
                  <a:lnTo>
                    <a:pt x="279" y="427"/>
                  </a:lnTo>
                  <a:lnTo>
                    <a:pt x="268" y="426"/>
                  </a:lnTo>
                  <a:lnTo>
                    <a:pt x="259" y="422"/>
                  </a:lnTo>
                  <a:lnTo>
                    <a:pt x="250" y="414"/>
                  </a:lnTo>
                  <a:lnTo>
                    <a:pt x="241" y="408"/>
                  </a:lnTo>
                  <a:lnTo>
                    <a:pt x="233" y="406"/>
                  </a:lnTo>
                  <a:lnTo>
                    <a:pt x="230" y="407"/>
                  </a:lnTo>
                  <a:lnTo>
                    <a:pt x="228" y="410"/>
                  </a:lnTo>
                  <a:lnTo>
                    <a:pt x="224" y="418"/>
                  </a:lnTo>
                  <a:lnTo>
                    <a:pt x="222" y="419"/>
                  </a:lnTo>
                  <a:lnTo>
                    <a:pt x="220" y="420"/>
                  </a:lnTo>
                  <a:lnTo>
                    <a:pt x="211" y="422"/>
                  </a:lnTo>
                  <a:lnTo>
                    <a:pt x="202" y="424"/>
                  </a:lnTo>
                  <a:lnTo>
                    <a:pt x="194" y="431"/>
                  </a:lnTo>
                  <a:lnTo>
                    <a:pt x="190" y="434"/>
                  </a:lnTo>
                  <a:lnTo>
                    <a:pt x="187" y="437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1" y="439"/>
                  </a:lnTo>
                  <a:lnTo>
                    <a:pt x="174" y="439"/>
                  </a:lnTo>
                  <a:lnTo>
                    <a:pt x="166" y="441"/>
                  </a:lnTo>
                  <a:lnTo>
                    <a:pt x="159" y="445"/>
                  </a:lnTo>
                  <a:lnTo>
                    <a:pt x="151" y="446"/>
                  </a:lnTo>
                  <a:lnTo>
                    <a:pt x="139" y="446"/>
                  </a:lnTo>
                  <a:lnTo>
                    <a:pt x="136" y="447"/>
                  </a:lnTo>
                  <a:lnTo>
                    <a:pt x="135" y="449"/>
                  </a:lnTo>
                  <a:lnTo>
                    <a:pt x="135" y="453"/>
                  </a:lnTo>
                  <a:lnTo>
                    <a:pt x="132" y="458"/>
                  </a:lnTo>
                  <a:lnTo>
                    <a:pt x="131" y="460"/>
                  </a:lnTo>
                  <a:lnTo>
                    <a:pt x="128" y="461"/>
                  </a:lnTo>
                  <a:lnTo>
                    <a:pt x="123" y="462"/>
                  </a:lnTo>
                  <a:lnTo>
                    <a:pt x="103" y="462"/>
                  </a:lnTo>
                  <a:lnTo>
                    <a:pt x="103" y="458"/>
                  </a:lnTo>
                  <a:lnTo>
                    <a:pt x="101" y="457"/>
                  </a:lnTo>
                  <a:lnTo>
                    <a:pt x="97" y="447"/>
                  </a:lnTo>
                  <a:lnTo>
                    <a:pt x="95" y="437"/>
                  </a:lnTo>
                  <a:lnTo>
                    <a:pt x="93" y="427"/>
                  </a:lnTo>
                  <a:lnTo>
                    <a:pt x="93" y="422"/>
                  </a:lnTo>
                  <a:lnTo>
                    <a:pt x="95" y="415"/>
                  </a:lnTo>
                  <a:lnTo>
                    <a:pt x="93" y="407"/>
                  </a:lnTo>
                  <a:lnTo>
                    <a:pt x="88" y="402"/>
                  </a:lnTo>
                  <a:lnTo>
                    <a:pt x="69" y="391"/>
                  </a:lnTo>
                  <a:lnTo>
                    <a:pt x="61" y="387"/>
                  </a:lnTo>
                  <a:lnTo>
                    <a:pt x="60" y="381"/>
                  </a:lnTo>
                  <a:lnTo>
                    <a:pt x="62" y="376"/>
                  </a:lnTo>
                  <a:lnTo>
                    <a:pt x="66" y="369"/>
                  </a:lnTo>
                  <a:lnTo>
                    <a:pt x="70" y="361"/>
                  </a:lnTo>
                  <a:lnTo>
                    <a:pt x="72" y="352"/>
                  </a:lnTo>
                  <a:lnTo>
                    <a:pt x="69" y="342"/>
                  </a:lnTo>
                  <a:lnTo>
                    <a:pt x="64" y="330"/>
                  </a:lnTo>
                  <a:lnTo>
                    <a:pt x="60" y="321"/>
                  </a:lnTo>
                  <a:lnTo>
                    <a:pt x="58" y="313"/>
                  </a:lnTo>
                  <a:lnTo>
                    <a:pt x="58" y="306"/>
                  </a:lnTo>
                  <a:lnTo>
                    <a:pt x="60" y="298"/>
                  </a:lnTo>
                  <a:lnTo>
                    <a:pt x="65" y="282"/>
                  </a:lnTo>
                  <a:lnTo>
                    <a:pt x="66" y="275"/>
                  </a:lnTo>
                  <a:lnTo>
                    <a:pt x="62" y="267"/>
                  </a:lnTo>
                  <a:lnTo>
                    <a:pt x="57" y="260"/>
                  </a:lnTo>
                  <a:lnTo>
                    <a:pt x="51" y="248"/>
                  </a:lnTo>
                  <a:lnTo>
                    <a:pt x="45" y="233"/>
                  </a:lnTo>
                  <a:lnTo>
                    <a:pt x="38" y="222"/>
                  </a:lnTo>
                  <a:lnTo>
                    <a:pt x="29" y="217"/>
                  </a:lnTo>
                  <a:lnTo>
                    <a:pt x="25" y="216"/>
                  </a:lnTo>
                  <a:lnTo>
                    <a:pt x="21" y="213"/>
                  </a:lnTo>
                  <a:lnTo>
                    <a:pt x="18" y="212"/>
                  </a:lnTo>
                  <a:lnTo>
                    <a:pt x="14" y="209"/>
                  </a:lnTo>
                  <a:lnTo>
                    <a:pt x="8" y="204"/>
                  </a:lnTo>
                  <a:lnTo>
                    <a:pt x="8" y="201"/>
                  </a:lnTo>
                  <a:lnTo>
                    <a:pt x="7" y="198"/>
                  </a:lnTo>
                  <a:lnTo>
                    <a:pt x="4" y="190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2" y="175"/>
                  </a:lnTo>
                  <a:lnTo>
                    <a:pt x="4" y="173"/>
                  </a:lnTo>
                  <a:lnTo>
                    <a:pt x="8" y="170"/>
                  </a:lnTo>
                  <a:lnTo>
                    <a:pt x="11" y="168"/>
                  </a:lnTo>
                  <a:lnTo>
                    <a:pt x="15" y="166"/>
                  </a:lnTo>
                  <a:lnTo>
                    <a:pt x="18" y="160"/>
                  </a:lnTo>
                  <a:lnTo>
                    <a:pt x="21" y="144"/>
                  </a:lnTo>
                  <a:lnTo>
                    <a:pt x="22" y="138"/>
                  </a:lnTo>
                  <a:lnTo>
                    <a:pt x="22" y="132"/>
                  </a:lnTo>
                  <a:lnTo>
                    <a:pt x="21" y="129"/>
                  </a:lnTo>
                  <a:lnTo>
                    <a:pt x="21" y="120"/>
                  </a:lnTo>
                  <a:lnTo>
                    <a:pt x="23" y="117"/>
                  </a:lnTo>
                  <a:lnTo>
                    <a:pt x="29" y="111"/>
                  </a:lnTo>
                  <a:lnTo>
                    <a:pt x="37" y="100"/>
                  </a:lnTo>
                  <a:lnTo>
                    <a:pt x="43" y="89"/>
                  </a:lnTo>
                  <a:lnTo>
                    <a:pt x="49" y="78"/>
                  </a:lnTo>
                  <a:lnTo>
                    <a:pt x="54" y="76"/>
                  </a:lnTo>
                  <a:lnTo>
                    <a:pt x="58" y="76"/>
                  </a:lnTo>
                  <a:lnTo>
                    <a:pt x="61" y="74"/>
                  </a:lnTo>
                  <a:lnTo>
                    <a:pt x="62" y="71"/>
                  </a:lnTo>
                  <a:lnTo>
                    <a:pt x="65" y="70"/>
                  </a:lnTo>
                  <a:lnTo>
                    <a:pt x="65" y="66"/>
                  </a:lnTo>
                  <a:lnTo>
                    <a:pt x="64" y="59"/>
                  </a:lnTo>
                  <a:lnTo>
                    <a:pt x="64" y="49"/>
                  </a:lnTo>
                  <a:lnTo>
                    <a:pt x="66" y="42"/>
                  </a:lnTo>
                  <a:lnTo>
                    <a:pt x="72" y="32"/>
                  </a:lnTo>
                  <a:lnTo>
                    <a:pt x="77" y="26"/>
                  </a:lnTo>
                  <a:lnTo>
                    <a:pt x="85" y="20"/>
                  </a:lnTo>
                  <a:lnTo>
                    <a:pt x="90" y="20"/>
                  </a:lnTo>
                  <a:lnTo>
                    <a:pt x="101" y="31"/>
                  </a:lnTo>
                  <a:lnTo>
                    <a:pt x="107" y="30"/>
                  </a:lnTo>
                  <a:lnTo>
                    <a:pt x="117" y="24"/>
                  </a:lnTo>
                  <a:lnTo>
                    <a:pt x="128" y="18"/>
                  </a:lnTo>
                  <a:lnTo>
                    <a:pt x="139" y="8"/>
                  </a:lnTo>
                  <a:lnTo>
                    <a:pt x="143" y="5"/>
                  </a:lnTo>
                  <a:lnTo>
                    <a:pt x="148" y="3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2873587" y="4468111"/>
              <a:ext cx="595039" cy="481306"/>
            </a:xfrm>
            <a:custGeom>
              <a:avLst/>
              <a:gdLst/>
              <a:ahLst/>
              <a:cxnLst>
                <a:cxn ang="0">
                  <a:pos x="223" y="8"/>
                </a:cxn>
                <a:cxn ang="0">
                  <a:pos x="252" y="21"/>
                </a:cxn>
                <a:cxn ang="0">
                  <a:pos x="273" y="45"/>
                </a:cxn>
                <a:cxn ang="0">
                  <a:pos x="293" y="79"/>
                </a:cxn>
                <a:cxn ang="0">
                  <a:pos x="304" y="103"/>
                </a:cxn>
                <a:cxn ang="0">
                  <a:pos x="344" y="118"/>
                </a:cxn>
                <a:cxn ang="0">
                  <a:pos x="358" y="124"/>
                </a:cxn>
                <a:cxn ang="0">
                  <a:pos x="343" y="138"/>
                </a:cxn>
                <a:cxn ang="0">
                  <a:pos x="307" y="145"/>
                </a:cxn>
                <a:cxn ang="0">
                  <a:pos x="277" y="146"/>
                </a:cxn>
                <a:cxn ang="0">
                  <a:pos x="250" y="132"/>
                </a:cxn>
                <a:cxn ang="0">
                  <a:pos x="230" y="132"/>
                </a:cxn>
                <a:cxn ang="0">
                  <a:pos x="229" y="124"/>
                </a:cxn>
                <a:cxn ang="0">
                  <a:pos x="237" y="109"/>
                </a:cxn>
                <a:cxn ang="0">
                  <a:pos x="230" y="103"/>
                </a:cxn>
                <a:cxn ang="0">
                  <a:pos x="210" y="118"/>
                </a:cxn>
                <a:cxn ang="0">
                  <a:pos x="199" y="144"/>
                </a:cxn>
                <a:cxn ang="0">
                  <a:pos x="203" y="159"/>
                </a:cxn>
                <a:cxn ang="0">
                  <a:pos x="198" y="160"/>
                </a:cxn>
                <a:cxn ang="0">
                  <a:pos x="194" y="165"/>
                </a:cxn>
                <a:cxn ang="0">
                  <a:pos x="197" y="173"/>
                </a:cxn>
                <a:cxn ang="0">
                  <a:pos x="206" y="173"/>
                </a:cxn>
                <a:cxn ang="0">
                  <a:pos x="213" y="176"/>
                </a:cxn>
                <a:cxn ang="0">
                  <a:pos x="223" y="206"/>
                </a:cxn>
                <a:cxn ang="0">
                  <a:pos x="205" y="219"/>
                </a:cxn>
                <a:cxn ang="0">
                  <a:pos x="186" y="237"/>
                </a:cxn>
                <a:cxn ang="0">
                  <a:pos x="172" y="261"/>
                </a:cxn>
                <a:cxn ang="0">
                  <a:pos x="168" y="277"/>
                </a:cxn>
                <a:cxn ang="0">
                  <a:pos x="163" y="281"/>
                </a:cxn>
                <a:cxn ang="0">
                  <a:pos x="152" y="292"/>
                </a:cxn>
                <a:cxn ang="0">
                  <a:pos x="145" y="284"/>
                </a:cxn>
                <a:cxn ang="0">
                  <a:pos x="135" y="274"/>
                </a:cxn>
                <a:cxn ang="0">
                  <a:pos x="101" y="264"/>
                </a:cxn>
                <a:cxn ang="0">
                  <a:pos x="94" y="262"/>
                </a:cxn>
                <a:cxn ang="0">
                  <a:pos x="84" y="244"/>
                </a:cxn>
                <a:cxn ang="0">
                  <a:pos x="66" y="230"/>
                </a:cxn>
                <a:cxn ang="0">
                  <a:pos x="55" y="210"/>
                </a:cxn>
                <a:cxn ang="0">
                  <a:pos x="38" y="206"/>
                </a:cxn>
                <a:cxn ang="0">
                  <a:pos x="26" y="198"/>
                </a:cxn>
                <a:cxn ang="0">
                  <a:pos x="16" y="192"/>
                </a:cxn>
                <a:cxn ang="0">
                  <a:pos x="12" y="180"/>
                </a:cxn>
                <a:cxn ang="0">
                  <a:pos x="0" y="161"/>
                </a:cxn>
                <a:cxn ang="0">
                  <a:pos x="6" y="151"/>
                </a:cxn>
                <a:cxn ang="0">
                  <a:pos x="15" y="148"/>
                </a:cxn>
                <a:cxn ang="0">
                  <a:pos x="16" y="137"/>
                </a:cxn>
                <a:cxn ang="0">
                  <a:pos x="11" y="125"/>
                </a:cxn>
                <a:cxn ang="0">
                  <a:pos x="15" y="109"/>
                </a:cxn>
                <a:cxn ang="0">
                  <a:pos x="22" y="101"/>
                </a:cxn>
                <a:cxn ang="0">
                  <a:pos x="27" y="89"/>
                </a:cxn>
                <a:cxn ang="0">
                  <a:pos x="43" y="89"/>
                </a:cxn>
                <a:cxn ang="0">
                  <a:pos x="57" y="86"/>
                </a:cxn>
                <a:cxn ang="0">
                  <a:pos x="76" y="76"/>
                </a:cxn>
                <a:cxn ang="0">
                  <a:pos x="77" y="62"/>
                </a:cxn>
                <a:cxn ang="0">
                  <a:pos x="101" y="55"/>
                </a:cxn>
                <a:cxn ang="0">
                  <a:pos x="108" y="47"/>
                </a:cxn>
                <a:cxn ang="0">
                  <a:pos x="112" y="40"/>
                </a:cxn>
                <a:cxn ang="0">
                  <a:pos x="139" y="35"/>
                </a:cxn>
                <a:cxn ang="0">
                  <a:pos x="156" y="32"/>
                </a:cxn>
                <a:cxn ang="0">
                  <a:pos x="163" y="28"/>
                </a:cxn>
                <a:cxn ang="0">
                  <a:pos x="184" y="16"/>
                </a:cxn>
                <a:cxn ang="0">
                  <a:pos x="197" y="12"/>
                </a:cxn>
                <a:cxn ang="0">
                  <a:pos x="206" y="0"/>
                </a:cxn>
              </a:cxnLst>
              <a:rect l="0" t="0" r="r" b="b"/>
              <a:pathLst>
                <a:path w="361" h="292">
                  <a:moveTo>
                    <a:pt x="206" y="0"/>
                  </a:moveTo>
                  <a:lnTo>
                    <a:pt x="214" y="2"/>
                  </a:lnTo>
                  <a:lnTo>
                    <a:pt x="223" y="8"/>
                  </a:lnTo>
                  <a:lnTo>
                    <a:pt x="232" y="16"/>
                  </a:lnTo>
                  <a:lnTo>
                    <a:pt x="241" y="20"/>
                  </a:lnTo>
                  <a:lnTo>
                    <a:pt x="252" y="21"/>
                  </a:lnTo>
                  <a:lnTo>
                    <a:pt x="261" y="25"/>
                  </a:lnTo>
                  <a:lnTo>
                    <a:pt x="268" y="33"/>
                  </a:lnTo>
                  <a:lnTo>
                    <a:pt x="273" y="45"/>
                  </a:lnTo>
                  <a:lnTo>
                    <a:pt x="281" y="59"/>
                  </a:lnTo>
                  <a:lnTo>
                    <a:pt x="287" y="71"/>
                  </a:lnTo>
                  <a:lnTo>
                    <a:pt x="293" y="79"/>
                  </a:lnTo>
                  <a:lnTo>
                    <a:pt x="299" y="86"/>
                  </a:lnTo>
                  <a:lnTo>
                    <a:pt x="301" y="94"/>
                  </a:lnTo>
                  <a:lnTo>
                    <a:pt x="304" y="103"/>
                  </a:lnTo>
                  <a:lnTo>
                    <a:pt x="309" y="109"/>
                  </a:lnTo>
                  <a:lnTo>
                    <a:pt x="320" y="113"/>
                  </a:lnTo>
                  <a:lnTo>
                    <a:pt x="344" y="118"/>
                  </a:lnTo>
                  <a:lnTo>
                    <a:pt x="353" y="120"/>
                  </a:lnTo>
                  <a:lnTo>
                    <a:pt x="355" y="121"/>
                  </a:lnTo>
                  <a:lnTo>
                    <a:pt x="358" y="124"/>
                  </a:lnTo>
                  <a:lnTo>
                    <a:pt x="361" y="129"/>
                  </a:lnTo>
                  <a:lnTo>
                    <a:pt x="354" y="133"/>
                  </a:lnTo>
                  <a:lnTo>
                    <a:pt x="343" y="138"/>
                  </a:lnTo>
                  <a:lnTo>
                    <a:pt x="328" y="148"/>
                  </a:lnTo>
                  <a:lnTo>
                    <a:pt x="316" y="148"/>
                  </a:lnTo>
                  <a:lnTo>
                    <a:pt x="307" y="145"/>
                  </a:lnTo>
                  <a:lnTo>
                    <a:pt x="296" y="144"/>
                  </a:lnTo>
                  <a:lnTo>
                    <a:pt x="287" y="146"/>
                  </a:lnTo>
                  <a:lnTo>
                    <a:pt x="277" y="146"/>
                  </a:lnTo>
                  <a:lnTo>
                    <a:pt x="266" y="142"/>
                  </a:lnTo>
                  <a:lnTo>
                    <a:pt x="257" y="134"/>
                  </a:lnTo>
                  <a:lnTo>
                    <a:pt x="250" y="132"/>
                  </a:lnTo>
                  <a:lnTo>
                    <a:pt x="246" y="130"/>
                  </a:lnTo>
                  <a:lnTo>
                    <a:pt x="241" y="132"/>
                  </a:lnTo>
                  <a:lnTo>
                    <a:pt x="230" y="132"/>
                  </a:lnTo>
                  <a:lnTo>
                    <a:pt x="227" y="130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33" y="120"/>
                  </a:lnTo>
                  <a:lnTo>
                    <a:pt x="237" y="111"/>
                  </a:lnTo>
                  <a:lnTo>
                    <a:pt x="237" y="109"/>
                  </a:lnTo>
                  <a:lnTo>
                    <a:pt x="236" y="106"/>
                  </a:lnTo>
                  <a:lnTo>
                    <a:pt x="233" y="103"/>
                  </a:lnTo>
                  <a:lnTo>
                    <a:pt x="230" y="103"/>
                  </a:lnTo>
                  <a:lnTo>
                    <a:pt x="227" y="105"/>
                  </a:lnTo>
                  <a:lnTo>
                    <a:pt x="223" y="107"/>
                  </a:lnTo>
                  <a:lnTo>
                    <a:pt x="210" y="118"/>
                  </a:lnTo>
                  <a:lnTo>
                    <a:pt x="199" y="128"/>
                  </a:lnTo>
                  <a:lnTo>
                    <a:pt x="198" y="136"/>
                  </a:lnTo>
                  <a:lnTo>
                    <a:pt x="199" y="144"/>
                  </a:lnTo>
                  <a:lnTo>
                    <a:pt x="202" y="153"/>
                  </a:lnTo>
                  <a:lnTo>
                    <a:pt x="203" y="156"/>
                  </a:lnTo>
                  <a:lnTo>
                    <a:pt x="203" y="159"/>
                  </a:lnTo>
                  <a:lnTo>
                    <a:pt x="202" y="159"/>
                  </a:lnTo>
                  <a:lnTo>
                    <a:pt x="201" y="160"/>
                  </a:lnTo>
                  <a:lnTo>
                    <a:pt x="198" y="160"/>
                  </a:lnTo>
                  <a:lnTo>
                    <a:pt x="197" y="161"/>
                  </a:lnTo>
                  <a:lnTo>
                    <a:pt x="194" y="163"/>
                  </a:lnTo>
                  <a:lnTo>
                    <a:pt x="194" y="165"/>
                  </a:lnTo>
                  <a:lnTo>
                    <a:pt x="193" y="167"/>
                  </a:lnTo>
                  <a:lnTo>
                    <a:pt x="194" y="169"/>
                  </a:lnTo>
                  <a:lnTo>
                    <a:pt x="197" y="173"/>
                  </a:lnTo>
                  <a:lnTo>
                    <a:pt x="198" y="175"/>
                  </a:lnTo>
                  <a:lnTo>
                    <a:pt x="203" y="175"/>
                  </a:lnTo>
                  <a:lnTo>
                    <a:pt x="206" y="173"/>
                  </a:lnTo>
                  <a:lnTo>
                    <a:pt x="209" y="173"/>
                  </a:lnTo>
                  <a:lnTo>
                    <a:pt x="211" y="175"/>
                  </a:lnTo>
                  <a:lnTo>
                    <a:pt x="213" y="176"/>
                  </a:lnTo>
                  <a:lnTo>
                    <a:pt x="219" y="184"/>
                  </a:lnTo>
                  <a:lnTo>
                    <a:pt x="223" y="195"/>
                  </a:lnTo>
                  <a:lnTo>
                    <a:pt x="223" y="206"/>
                  </a:lnTo>
                  <a:lnTo>
                    <a:pt x="218" y="213"/>
                  </a:lnTo>
                  <a:lnTo>
                    <a:pt x="211" y="217"/>
                  </a:lnTo>
                  <a:lnTo>
                    <a:pt x="205" y="219"/>
                  </a:lnTo>
                  <a:lnTo>
                    <a:pt x="197" y="222"/>
                  </a:lnTo>
                  <a:lnTo>
                    <a:pt x="189" y="229"/>
                  </a:lnTo>
                  <a:lnTo>
                    <a:pt x="186" y="237"/>
                  </a:lnTo>
                  <a:lnTo>
                    <a:pt x="186" y="245"/>
                  </a:lnTo>
                  <a:lnTo>
                    <a:pt x="183" y="250"/>
                  </a:lnTo>
                  <a:lnTo>
                    <a:pt x="172" y="261"/>
                  </a:lnTo>
                  <a:lnTo>
                    <a:pt x="170" y="268"/>
                  </a:lnTo>
                  <a:lnTo>
                    <a:pt x="170" y="274"/>
                  </a:lnTo>
                  <a:lnTo>
                    <a:pt x="168" y="277"/>
                  </a:lnTo>
                  <a:lnTo>
                    <a:pt x="167" y="279"/>
                  </a:lnTo>
                  <a:lnTo>
                    <a:pt x="166" y="279"/>
                  </a:lnTo>
                  <a:lnTo>
                    <a:pt x="163" y="281"/>
                  </a:lnTo>
                  <a:lnTo>
                    <a:pt x="160" y="283"/>
                  </a:lnTo>
                  <a:lnTo>
                    <a:pt x="159" y="285"/>
                  </a:lnTo>
                  <a:lnTo>
                    <a:pt x="152" y="292"/>
                  </a:lnTo>
                  <a:lnTo>
                    <a:pt x="150" y="291"/>
                  </a:lnTo>
                  <a:lnTo>
                    <a:pt x="147" y="288"/>
                  </a:lnTo>
                  <a:lnTo>
                    <a:pt x="145" y="284"/>
                  </a:lnTo>
                  <a:lnTo>
                    <a:pt x="143" y="280"/>
                  </a:lnTo>
                  <a:lnTo>
                    <a:pt x="140" y="277"/>
                  </a:lnTo>
                  <a:lnTo>
                    <a:pt x="135" y="274"/>
                  </a:lnTo>
                  <a:lnTo>
                    <a:pt x="116" y="266"/>
                  </a:lnTo>
                  <a:lnTo>
                    <a:pt x="108" y="264"/>
                  </a:lnTo>
                  <a:lnTo>
                    <a:pt x="101" y="264"/>
                  </a:lnTo>
                  <a:lnTo>
                    <a:pt x="100" y="266"/>
                  </a:lnTo>
                  <a:lnTo>
                    <a:pt x="97" y="268"/>
                  </a:lnTo>
                  <a:lnTo>
                    <a:pt x="94" y="262"/>
                  </a:lnTo>
                  <a:lnTo>
                    <a:pt x="93" y="258"/>
                  </a:lnTo>
                  <a:lnTo>
                    <a:pt x="90" y="253"/>
                  </a:lnTo>
                  <a:lnTo>
                    <a:pt x="84" y="244"/>
                  </a:lnTo>
                  <a:lnTo>
                    <a:pt x="76" y="238"/>
                  </a:lnTo>
                  <a:lnTo>
                    <a:pt x="69" y="234"/>
                  </a:lnTo>
                  <a:lnTo>
                    <a:pt x="66" y="230"/>
                  </a:lnTo>
                  <a:lnTo>
                    <a:pt x="66" y="219"/>
                  </a:lnTo>
                  <a:lnTo>
                    <a:pt x="59" y="213"/>
                  </a:lnTo>
                  <a:lnTo>
                    <a:pt x="55" y="210"/>
                  </a:lnTo>
                  <a:lnTo>
                    <a:pt x="50" y="207"/>
                  </a:lnTo>
                  <a:lnTo>
                    <a:pt x="42" y="206"/>
                  </a:lnTo>
                  <a:lnTo>
                    <a:pt x="38" y="206"/>
                  </a:lnTo>
                  <a:lnTo>
                    <a:pt x="34" y="204"/>
                  </a:lnTo>
                  <a:lnTo>
                    <a:pt x="29" y="199"/>
                  </a:lnTo>
                  <a:lnTo>
                    <a:pt x="26" y="198"/>
                  </a:lnTo>
                  <a:lnTo>
                    <a:pt x="23" y="198"/>
                  </a:lnTo>
                  <a:lnTo>
                    <a:pt x="18" y="195"/>
                  </a:lnTo>
                  <a:lnTo>
                    <a:pt x="16" y="192"/>
                  </a:lnTo>
                  <a:lnTo>
                    <a:pt x="16" y="187"/>
                  </a:lnTo>
                  <a:lnTo>
                    <a:pt x="15" y="184"/>
                  </a:lnTo>
                  <a:lnTo>
                    <a:pt x="12" y="180"/>
                  </a:lnTo>
                  <a:lnTo>
                    <a:pt x="7" y="173"/>
                  </a:lnTo>
                  <a:lnTo>
                    <a:pt x="3" y="168"/>
                  </a:lnTo>
                  <a:lnTo>
                    <a:pt x="0" y="161"/>
                  </a:lnTo>
                  <a:lnTo>
                    <a:pt x="2" y="155"/>
                  </a:lnTo>
                  <a:lnTo>
                    <a:pt x="3" y="152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10" y="148"/>
                  </a:lnTo>
                  <a:lnTo>
                    <a:pt x="15" y="148"/>
                  </a:lnTo>
                  <a:lnTo>
                    <a:pt x="18" y="145"/>
                  </a:lnTo>
                  <a:lnTo>
                    <a:pt x="18" y="141"/>
                  </a:lnTo>
                  <a:lnTo>
                    <a:pt x="16" y="137"/>
                  </a:lnTo>
                  <a:lnTo>
                    <a:pt x="12" y="129"/>
                  </a:lnTo>
                  <a:lnTo>
                    <a:pt x="11" y="128"/>
                  </a:lnTo>
                  <a:lnTo>
                    <a:pt x="11" y="125"/>
                  </a:lnTo>
                  <a:lnTo>
                    <a:pt x="14" y="120"/>
                  </a:lnTo>
                  <a:lnTo>
                    <a:pt x="15" y="116"/>
                  </a:lnTo>
                  <a:lnTo>
                    <a:pt x="15" y="10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2" y="101"/>
                  </a:lnTo>
                  <a:lnTo>
                    <a:pt x="24" y="95"/>
                  </a:lnTo>
                  <a:lnTo>
                    <a:pt x="26" y="91"/>
                  </a:lnTo>
                  <a:lnTo>
                    <a:pt x="27" y="89"/>
                  </a:lnTo>
                  <a:lnTo>
                    <a:pt x="31" y="85"/>
                  </a:lnTo>
                  <a:lnTo>
                    <a:pt x="35" y="85"/>
                  </a:lnTo>
                  <a:lnTo>
                    <a:pt x="43" y="89"/>
                  </a:lnTo>
                  <a:lnTo>
                    <a:pt x="46" y="89"/>
                  </a:lnTo>
                  <a:lnTo>
                    <a:pt x="50" y="87"/>
                  </a:lnTo>
                  <a:lnTo>
                    <a:pt x="57" y="86"/>
                  </a:lnTo>
                  <a:lnTo>
                    <a:pt x="66" y="83"/>
                  </a:lnTo>
                  <a:lnTo>
                    <a:pt x="73" y="80"/>
                  </a:lnTo>
                  <a:lnTo>
                    <a:pt x="76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7" y="62"/>
                  </a:lnTo>
                  <a:lnTo>
                    <a:pt x="76" y="56"/>
                  </a:lnTo>
                  <a:lnTo>
                    <a:pt x="96" y="56"/>
                  </a:lnTo>
                  <a:lnTo>
                    <a:pt x="101" y="55"/>
                  </a:lnTo>
                  <a:lnTo>
                    <a:pt x="104" y="54"/>
                  </a:lnTo>
                  <a:lnTo>
                    <a:pt x="105" y="52"/>
                  </a:lnTo>
                  <a:lnTo>
                    <a:pt x="108" y="47"/>
                  </a:lnTo>
                  <a:lnTo>
                    <a:pt x="108" y="43"/>
                  </a:lnTo>
                  <a:lnTo>
                    <a:pt x="109" y="41"/>
                  </a:lnTo>
                  <a:lnTo>
                    <a:pt x="112" y="40"/>
                  </a:lnTo>
                  <a:lnTo>
                    <a:pt x="124" y="40"/>
                  </a:lnTo>
                  <a:lnTo>
                    <a:pt x="132" y="39"/>
                  </a:lnTo>
                  <a:lnTo>
                    <a:pt x="139" y="35"/>
                  </a:lnTo>
                  <a:lnTo>
                    <a:pt x="147" y="33"/>
                  </a:lnTo>
                  <a:lnTo>
                    <a:pt x="154" y="33"/>
                  </a:lnTo>
                  <a:lnTo>
                    <a:pt x="156" y="32"/>
                  </a:lnTo>
                  <a:lnTo>
                    <a:pt x="158" y="32"/>
                  </a:lnTo>
                  <a:lnTo>
                    <a:pt x="160" y="31"/>
                  </a:lnTo>
                  <a:lnTo>
                    <a:pt x="163" y="28"/>
                  </a:lnTo>
                  <a:lnTo>
                    <a:pt x="167" y="25"/>
                  </a:lnTo>
                  <a:lnTo>
                    <a:pt x="175" y="18"/>
                  </a:lnTo>
                  <a:lnTo>
                    <a:pt x="184" y="16"/>
                  </a:lnTo>
                  <a:lnTo>
                    <a:pt x="193" y="14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201" y="4"/>
                  </a:lnTo>
                  <a:lnTo>
                    <a:pt x="203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3066440" y="3172541"/>
              <a:ext cx="1008766" cy="1213155"/>
            </a:xfrm>
            <a:custGeom>
              <a:avLst/>
              <a:gdLst/>
              <a:ahLst/>
              <a:cxnLst>
                <a:cxn ang="0">
                  <a:pos x="386" y="27"/>
                </a:cxn>
                <a:cxn ang="0">
                  <a:pos x="352" y="117"/>
                </a:cxn>
                <a:cxn ang="0">
                  <a:pos x="335" y="226"/>
                </a:cxn>
                <a:cxn ang="0">
                  <a:pos x="319" y="332"/>
                </a:cxn>
                <a:cxn ang="0">
                  <a:pos x="246" y="388"/>
                </a:cxn>
                <a:cxn ang="0">
                  <a:pos x="203" y="384"/>
                </a:cxn>
                <a:cxn ang="0">
                  <a:pos x="256" y="418"/>
                </a:cxn>
                <a:cxn ang="0">
                  <a:pos x="293" y="410"/>
                </a:cxn>
                <a:cxn ang="0">
                  <a:pos x="359" y="345"/>
                </a:cxn>
                <a:cxn ang="0">
                  <a:pos x="383" y="286"/>
                </a:cxn>
                <a:cxn ang="0">
                  <a:pos x="425" y="319"/>
                </a:cxn>
                <a:cxn ang="0">
                  <a:pos x="414" y="364"/>
                </a:cxn>
                <a:cxn ang="0">
                  <a:pos x="424" y="361"/>
                </a:cxn>
                <a:cxn ang="0">
                  <a:pos x="440" y="319"/>
                </a:cxn>
                <a:cxn ang="0">
                  <a:pos x="395" y="264"/>
                </a:cxn>
                <a:cxn ang="0">
                  <a:pos x="352" y="255"/>
                </a:cxn>
                <a:cxn ang="0">
                  <a:pos x="379" y="185"/>
                </a:cxn>
                <a:cxn ang="0">
                  <a:pos x="373" y="116"/>
                </a:cxn>
                <a:cxn ang="0">
                  <a:pos x="406" y="86"/>
                </a:cxn>
                <a:cxn ang="0">
                  <a:pos x="440" y="36"/>
                </a:cxn>
                <a:cxn ang="0">
                  <a:pos x="425" y="109"/>
                </a:cxn>
                <a:cxn ang="0">
                  <a:pos x="465" y="151"/>
                </a:cxn>
                <a:cxn ang="0">
                  <a:pos x="473" y="144"/>
                </a:cxn>
                <a:cxn ang="0">
                  <a:pos x="445" y="93"/>
                </a:cxn>
                <a:cxn ang="0">
                  <a:pos x="480" y="105"/>
                </a:cxn>
                <a:cxn ang="0">
                  <a:pos x="494" y="77"/>
                </a:cxn>
                <a:cxn ang="0">
                  <a:pos x="527" y="113"/>
                </a:cxn>
                <a:cxn ang="0">
                  <a:pos x="504" y="131"/>
                </a:cxn>
                <a:cxn ang="0">
                  <a:pos x="519" y="164"/>
                </a:cxn>
                <a:cxn ang="0">
                  <a:pos x="486" y="232"/>
                </a:cxn>
                <a:cxn ang="0">
                  <a:pos x="510" y="283"/>
                </a:cxn>
                <a:cxn ang="0">
                  <a:pos x="539" y="287"/>
                </a:cxn>
                <a:cxn ang="0">
                  <a:pos x="557" y="330"/>
                </a:cxn>
                <a:cxn ang="0">
                  <a:pos x="551" y="354"/>
                </a:cxn>
                <a:cxn ang="0">
                  <a:pos x="537" y="404"/>
                </a:cxn>
                <a:cxn ang="0">
                  <a:pos x="550" y="460"/>
                </a:cxn>
                <a:cxn ang="0">
                  <a:pos x="580" y="538"/>
                </a:cxn>
                <a:cxn ang="0">
                  <a:pos x="596" y="579"/>
                </a:cxn>
                <a:cxn ang="0">
                  <a:pos x="589" y="644"/>
                </a:cxn>
                <a:cxn ang="0">
                  <a:pos x="594" y="679"/>
                </a:cxn>
                <a:cxn ang="0">
                  <a:pos x="560" y="736"/>
                </a:cxn>
                <a:cxn ang="0">
                  <a:pos x="494" y="697"/>
                </a:cxn>
                <a:cxn ang="0">
                  <a:pos x="439" y="685"/>
                </a:cxn>
                <a:cxn ang="0">
                  <a:pos x="352" y="662"/>
                </a:cxn>
                <a:cxn ang="0">
                  <a:pos x="269" y="632"/>
                </a:cxn>
                <a:cxn ang="0">
                  <a:pos x="211" y="592"/>
                </a:cxn>
                <a:cxn ang="0">
                  <a:pos x="132" y="528"/>
                </a:cxn>
                <a:cxn ang="0">
                  <a:pos x="43" y="484"/>
                </a:cxn>
                <a:cxn ang="0">
                  <a:pos x="8" y="447"/>
                </a:cxn>
                <a:cxn ang="0">
                  <a:pos x="61" y="353"/>
                </a:cxn>
                <a:cxn ang="0">
                  <a:pos x="152" y="301"/>
                </a:cxn>
                <a:cxn ang="0">
                  <a:pos x="163" y="241"/>
                </a:cxn>
                <a:cxn ang="0">
                  <a:pos x="183" y="214"/>
                </a:cxn>
                <a:cxn ang="0">
                  <a:pos x="226" y="275"/>
                </a:cxn>
                <a:cxn ang="0">
                  <a:pos x="234" y="214"/>
                </a:cxn>
                <a:cxn ang="0">
                  <a:pos x="213" y="181"/>
                </a:cxn>
                <a:cxn ang="0">
                  <a:pos x="248" y="120"/>
                </a:cxn>
                <a:cxn ang="0">
                  <a:pos x="262" y="86"/>
                </a:cxn>
                <a:cxn ang="0">
                  <a:pos x="330" y="1"/>
                </a:cxn>
              </a:cxnLst>
              <a:rect l="0" t="0" r="r" b="b"/>
              <a:pathLst>
                <a:path w="612" h="736">
                  <a:moveTo>
                    <a:pt x="332" y="0"/>
                  </a:moveTo>
                  <a:lnTo>
                    <a:pt x="335" y="0"/>
                  </a:lnTo>
                  <a:lnTo>
                    <a:pt x="336" y="1"/>
                  </a:lnTo>
                  <a:lnTo>
                    <a:pt x="342" y="4"/>
                  </a:lnTo>
                  <a:lnTo>
                    <a:pt x="352" y="7"/>
                  </a:lnTo>
                  <a:lnTo>
                    <a:pt x="365" y="11"/>
                  </a:lnTo>
                  <a:lnTo>
                    <a:pt x="371" y="15"/>
                  </a:lnTo>
                  <a:lnTo>
                    <a:pt x="377" y="20"/>
                  </a:lnTo>
                  <a:lnTo>
                    <a:pt x="379" y="22"/>
                  </a:lnTo>
                  <a:lnTo>
                    <a:pt x="383" y="24"/>
                  </a:lnTo>
                  <a:lnTo>
                    <a:pt x="386" y="27"/>
                  </a:lnTo>
                  <a:lnTo>
                    <a:pt x="389" y="28"/>
                  </a:lnTo>
                  <a:lnTo>
                    <a:pt x="389" y="34"/>
                  </a:lnTo>
                  <a:lnTo>
                    <a:pt x="386" y="45"/>
                  </a:lnTo>
                  <a:lnTo>
                    <a:pt x="383" y="61"/>
                  </a:lnTo>
                  <a:lnTo>
                    <a:pt x="381" y="70"/>
                  </a:lnTo>
                  <a:lnTo>
                    <a:pt x="374" y="81"/>
                  </a:lnTo>
                  <a:lnTo>
                    <a:pt x="366" y="92"/>
                  </a:lnTo>
                  <a:lnTo>
                    <a:pt x="358" y="101"/>
                  </a:lnTo>
                  <a:lnTo>
                    <a:pt x="350" y="109"/>
                  </a:lnTo>
                  <a:lnTo>
                    <a:pt x="350" y="112"/>
                  </a:lnTo>
                  <a:lnTo>
                    <a:pt x="352" y="117"/>
                  </a:lnTo>
                  <a:lnTo>
                    <a:pt x="355" y="125"/>
                  </a:lnTo>
                  <a:lnTo>
                    <a:pt x="358" y="139"/>
                  </a:lnTo>
                  <a:lnTo>
                    <a:pt x="359" y="151"/>
                  </a:lnTo>
                  <a:lnTo>
                    <a:pt x="358" y="159"/>
                  </a:lnTo>
                  <a:lnTo>
                    <a:pt x="354" y="167"/>
                  </a:lnTo>
                  <a:lnTo>
                    <a:pt x="348" y="179"/>
                  </a:lnTo>
                  <a:lnTo>
                    <a:pt x="344" y="191"/>
                  </a:lnTo>
                  <a:lnTo>
                    <a:pt x="342" y="201"/>
                  </a:lnTo>
                  <a:lnTo>
                    <a:pt x="342" y="209"/>
                  </a:lnTo>
                  <a:lnTo>
                    <a:pt x="339" y="218"/>
                  </a:lnTo>
                  <a:lnTo>
                    <a:pt x="335" y="226"/>
                  </a:lnTo>
                  <a:lnTo>
                    <a:pt x="331" y="236"/>
                  </a:lnTo>
                  <a:lnTo>
                    <a:pt x="328" y="248"/>
                  </a:lnTo>
                  <a:lnTo>
                    <a:pt x="324" y="261"/>
                  </a:lnTo>
                  <a:lnTo>
                    <a:pt x="324" y="271"/>
                  </a:lnTo>
                  <a:lnTo>
                    <a:pt x="328" y="280"/>
                  </a:lnTo>
                  <a:lnTo>
                    <a:pt x="335" y="290"/>
                  </a:lnTo>
                  <a:lnTo>
                    <a:pt x="338" y="297"/>
                  </a:lnTo>
                  <a:lnTo>
                    <a:pt x="338" y="302"/>
                  </a:lnTo>
                  <a:lnTo>
                    <a:pt x="320" y="319"/>
                  </a:lnTo>
                  <a:lnTo>
                    <a:pt x="318" y="326"/>
                  </a:lnTo>
                  <a:lnTo>
                    <a:pt x="319" y="332"/>
                  </a:lnTo>
                  <a:lnTo>
                    <a:pt x="319" y="338"/>
                  </a:lnTo>
                  <a:lnTo>
                    <a:pt x="318" y="345"/>
                  </a:lnTo>
                  <a:lnTo>
                    <a:pt x="315" y="348"/>
                  </a:lnTo>
                  <a:lnTo>
                    <a:pt x="313" y="350"/>
                  </a:lnTo>
                  <a:lnTo>
                    <a:pt x="308" y="350"/>
                  </a:lnTo>
                  <a:lnTo>
                    <a:pt x="303" y="353"/>
                  </a:lnTo>
                  <a:lnTo>
                    <a:pt x="288" y="368"/>
                  </a:lnTo>
                  <a:lnTo>
                    <a:pt x="281" y="377"/>
                  </a:lnTo>
                  <a:lnTo>
                    <a:pt x="275" y="383"/>
                  </a:lnTo>
                  <a:lnTo>
                    <a:pt x="268" y="385"/>
                  </a:lnTo>
                  <a:lnTo>
                    <a:pt x="246" y="388"/>
                  </a:lnTo>
                  <a:lnTo>
                    <a:pt x="234" y="388"/>
                  </a:lnTo>
                  <a:lnTo>
                    <a:pt x="231" y="387"/>
                  </a:lnTo>
                  <a:lnTo>
                    <a:pt x="229" y="384"/>
                  </a:lnTo>
                  <a:lnTo>
                    <a:pt x="226" y="380"/>
                  </a:lnTo>
                  <a:lnTo>
                    <a:pt x="225" y="377"/>
                  </a:lnTo>
                  <a:lnTo>
                    <a:pt x="219" y="375"/>
                  </a:lnTo>
                  <a:lnTo>
                    <a:pt x="211" y="375"/>
                  </a:lnTo>
                  <a:lnTo>
                    <a:pt x="209" y="373"/>
                  </a:lnTo>
                  <a:lnTo>
                    <a:pt x="206" y="373"/>
                  </a:lnTo>
                  <a:lnTo>
                    <a:pt x="203" y="376"/>
                  </a:lnTo>
                  <a:lnTo>
                    <a:pt x="203" y="384"/>
                  </a:lnTo>
                  <a:lnTo>
                    <a:pt x="205" y="387"/>
                  </a:lnTo>
                  <a:lnTo>
                    <a:pt x="207" y="391"/>
                  </a:lnTo>
                  <a:lnTo>
                    <a:pt x="210" y="394"/>
                  </a:lnTo>
                  <a:lnTo>
                    <a:pt x="218" y="399"/>
                  </a:lnTo>
                  <a:lnTo>
                    <a:pt x="222" y="403"/>
                  </a:lnTo>
                  <a:lnTo>
                    <a:pt x="223" y="406"/>
                  </a:lnTo>
                  <a:lnTo>
                    <a:pt x="225" y="410"/>
                  </a:lnTo>
                  <a:lnTo>
                    <a:pt x="229" y="412"/>
                  </a:lnTo>
                  <a:lnTo>
                    <a:pt x="238" y="415"/>
                  </a:lnTo>
                  <a:lnTo>
                    <a:pt x="249" y="416"/>
                  </a:lnTo>
                  <a:lnTo>
                    <a:pt x="256" y="418"/>
                  </a:lnTo>
                  <a:lnTo>
                    <a:pt x="258" y="419"/>
                  </a:lnTo>
                  <a:lnTo>
                    <a:pt x="261" y="422"/>
                  </a:lnTo>
                  <a:lnTo>
                    <a:pt x="262" y="425"/>
                  </a:lnTo>
                  <a:lnTo>
                    <a:pt x="265" y="426"/>
                  </a:lnTo>
                  <a:lnTo>
                    <a:pt x="268" y="429"/>
                  </a:lnTo>
                  <a:lnTo>
                    <a:pt x="272" y="430"/>
                  </a:lnTo>
                  <a:lnTo>
                    <a:pt x="275" y="430"/>
                  </a:lnTo>
                  <a:lnTo>
                    <a:pt x="279" y="422"/>
                  </a:lnTo>
                  <a:lnTo>
                    <a:pt x="279" y="418"/>
                  </a:lnTo>
                  <a:lnTo>
                    <a:pt x="283" y="410"/>
                  </a:lnTo>
                  <a:lnTo>
                    <a:pt x="293" y="410"/>
                  </a:lnTo>
                  <a:lnTo>
                    <a:pt x="312" y="404"/>
                  </a:lnTo>
                  <a:lnTo>
                    <a:pt x="318" y="402"/>
                  </a:lnTo>
                  <a:lnTo>
                    <a:pt x="323" y="398"/>
                  </a:lnTo>
                  <a:lnTo>
                    <a:pt x="327" y="391"/>
                  </a:lnTo>
                  <a:lnTo>
                    <a:pt x="334" y="377"/>
                  </a:lnTo>
                  <a:lnTo>
                    <a:pt x="335" y="373"/>
                  </a:lnTo>
                  <a:lnTo>
                    <a:pt x="338" y="371"/>
                  </a:lnTo>
                  <a:lnTo>
                    <a:pt x="340" y="367"/>
                  </a:lnTo>
                  <a:lnTo>
                    <a:pt x="348" y="361"/>
                  </a:lnTo>
                  <a:lnTo>
                    <a:pt x="354" y="354"/>
                  </a:lnTo>
                  <a:lnTo>
                    <a:pt x="359" y="345"/>
                  </a:lnTo>
                  <a:lnTo>
                    <a:pt x="362" y="334"/>
                  </a:lnTo>
                  <a:lnTo>
                    <a:pt x="362" y="329"/>
                  </a:lnTo>
                  <a:lnTo>
                    <a:pt x="361" y="325"/>
                  </a:lnTo>
                  <a:lnTo>
                    <a:pt x="361" y="322"/>
                  </a:lnTo>
                  <a:lnTo>
                    <a:pt x="359" y="319"/>
                  </a:lnTo>
                  <a:lnTo>
                    <a:pt x="359" y="314"/>
                  </a:lnTo>
                  <a:lnTo>
                    <a:pt x="361" y="306"/>
                  </a:lnTo>
                  <a:lnTo>
                    <a:pt x="363" y="297"/>
                  </a:lnTo>
                  <a:lnTo>
                    <a:pt x="367" y="290"/>
                  </a:lnTo>
                  <a:lnTo>
                    <a:pt x="373" y="287"/>
                  </a:lnTo>
                  <a:lnTo>
                    <a:pt x="383" y="286"/>
                  </a:lnTo>
                  <a:lnTo>
                    <a:pt x="397" y="286"/>
                  </a:lnTo>
                  <a:lnTo>
                    <a:pt x="408" y="284"/>
                  </a:lnTo>
                  <a:lnTo>
                    <a:pt x="416" y="284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4" y="295"/>
                  </a:lnTo>
                  <a:lnTo>
                    <a:pt x="416" y="298"/>
                  </a:lnTo>
                  <a:lnTo>
                    <a:pt x="417" y="302"/>
                  </a:lnTo>
                  <a:lnTo>
                    <a:pt x="422" y="310"/>
                  </a:lnTo>
                  <a:lnTo>
                    <a:pt x="426" y="318"/>
                  </a:lnTo>
                  <a:lnTo>
                    <a:pt x="425" y="319"/>
                  </a:lnTo>
                  <a:lnTo>
                    <a:pt x="425" y="321"/>
                  </a:lnTo>
                  <a:lnTo>
                    <a:pt x="424" y="322"/>
                  </a:lnTo>
                  <a:lnTo>
                    <a:pt x="421" y="322"/>
                  </a:lnTo>
                  <a:lnTo>
                    <a:pt x="418" y="325"/>
                  </a:lnTo>
                  <a:lnTo>
                    <a:pt x="418" y="328"/>
                  </a:lnTo>
                  <a:lnTo>
                    <a:pt x="420" y="330"/>
                  </a:lnTo>
                  <a:lnTo>
                    <a:pt x="421" y="334"/>
                  </a:lnTo>
                  <a:lnTo>
                    <a:pt x="421" y="340"/>
                  </a:lnTo>
                  <a:lnTo>
                    <a:pt x="418" y="348"/>
                  </a:lnTo>
                  <a:lnTo>
                    <a:pt x="416" y="354"/>
                  </a:lnTo>
                  <a:lnTo>
                    <a:pt x="414" y="364"/>
                  </a:lnTo>
                  <a:lnTo>
                    <a:pt x="417" y="371"/>
                  </a:lnTo>
                  <a:lnTo>
                    <a:pt x="424" y="376"/>
                  </a:lnTo>
                  <a:lnTo>
                    <a:pt x="443" y="381"/>
                  </a:lnTo>
                  <a:lnTo>
                    <a:pt x="448" y="381"/>
                  </a:lnTo>
                  <a:lnTo>
                    <a:pt x="448" y="379"/>
                  </a:lnTo>
                  <a:lnTo>
                    <a:pt x="444" y="375"/>
                  </a:lnTo>
                  <a:lnTo>
                    <a:pt x="441" y="373"/>
                  </a:lnTo>
                  <a:lnTo>
                    <a:pt x="436" y="373"/>
                  </a:lnTo>
                  <a:lnTo>
                    <a:pt x="432" y="371"/>
                  </a:lnTo>
                  <a:lnTo>
                    <a:pt x="426" y="365"/>
                  </a:lnTo>
                  <a:lnTo>
                    <a:pt x="424" y="361"/>
                  </a:lnTo>
                  <a:lnTo>
                    <a:pt x="424" y="354"/>
                  </a:lnTo>
                  <a:lnTo>
                    <a:pt x="425" y="352"/>
                  </a:lnTo>
                  <a:lnTo>
                    <a:pt x="426" y="348"/>
                  </a:lnTo>
                  <a:lnTo>
                    <a:pt x="429" y="342"/>
                  </a:lnTo>
                  <a:lnTo>
                    <a:pt x="432" y="341"/>
                  </a:lnTo>
                  <a:lnTo>
                    <a:pt x="433" y="338"/>
                  </a:lnTo>
                  <a:lnTo>
                    <a:pt x="436" y="337"/>
                  </a:lnTo>
                  <a:lnTo>
                    <a:pt x="441" y="332"/>
                  </a:lnTo>
                  <a:lnTo>
                    <a:pt x="443" y="328"/>
                  </a:lnTo>
                  <a:lnTo>
                    <a:pt x="443" y="323"/>
                  </a:lnTo>
                  <a:lnTo>
                    <a:pt x="440" y="319"/>
                  </a:lnTo>
                  <a:lnTo>
                    <a:pt x="437" y="311"/>
                  </a:lnTo>
                  <a:lnTo>
                    <a:pt x="437" y="303"/>
                  </a:lnTo>
                  <a:lnTo>
                    <a:pt x="439" y="297"/>
                  </a:lnTo>
                  <a:lnTo>
                    <a:pt x="437" y="292"/>
                  </a:lnTo>
                  <a:lnTo>
                    <a:pt x="432" y="287"/>
                  </a:lnTo>
                  <a:lnTo>
                    <a:pt x="424" y="282"/>
                  </a:lnTo>
                  <a:lnTo>
                    <a:pt x="416" y="275"/>
                  </a:lnTo>
                  <a:lnTo>
                    <a:pt x="409" y="270"/>
                  </a:lnTo>
                  <a:lnTo>
                    <a:pt x="404" y="267"/>
                  </a:lnTo>
                  <a:lnTo>
                    <a:pt x="400" y="264"/>
                  </a:lnTo>
                  <a:lnTo>
                    <a:pt x="395" y="264"/>
                  </a:lnTo>
                  <a:lnTo>
                    <a:pt x="391" y="266"/>
                  </a:lnTo>
                  <a:lnTo>
                    <a:pt x="389" y="267"/>
                  </a:lnTo>
                  <a:lnTo>
                    <a:pt x="385" y="268"/>
                  </a:lnTo>
                  <a:lnTo>
                    <a:pt x="382" y="270"/>
                  </a:lnTo>
                  <a:lnTo>
                    <a:pt x="374" y="267"/>
                  </a:lnTo>
                  <a:lnTo>
                    <a:pt x="369" y="264"/>
                  </a:lnTo>
                  <a:lnTo>
                    <a:pt x="363" y="264"/>
                  </a:lnTo>
                  <a:lnTo>
                    <a:pt x="358" y="263"/>
                  </a:lnTo>
                  <a:lnTo>
                    <a:pt x="354" y="263"/>
                  </a:lnTo>
                  <a:lnTo>
                    <a:pt x="351" y="260"/>
                  </a:lnTo>
                  <a:lnTo>
                    <a:pt x="352" y="255"/>
                  </a:lnTo>
                  <a:lnTo>
                    <a:pt x="361" y="241"/>
                  </a:lnTo>
                  <a:lnTo>
                    <a:pt x="362" y="239"/>
                  </a:lnTo>
                  <a:lnTo>
                    <a:pt x="362" y="233"/>
                  </a:lnTo>
                  <a:lnTo>
                    <a:pt x="361" y="231"/>
                  </a:lnTo>
                  <a:lnTo>
                    <a:pt x="361" y="228"/>
                  </a:lnTo>
                  <a:lnTo>
                    <a:pt x="362" y="221"/>
                  </a:lnTo>
                  <a:lnTo>
                    <a:pt x="365" y="212"/>
                  </a:lnTo>
                  <a:lnTo>
                    <a:pt x="367" y="205"/>
                  </a:lnTo>
                  <a:lnTo>
                    <a:pt x="370" y="200"/>
                  </a:lnTo>
                  <a:lnTo>
                    <a:pt x="374" y="194"/>
                  </a:lnTo>
                  <a:lnTo>
                    <a:pt x="379" y="185"/>
                  </a:lnTo>
                  <a:lnTo>
                    <a:pt x="386" y="177"/>
                  </a:lnTo>
                  <a:lnTo>
                    <a:pt x="389" y="170"/>
                  </a:lnTo>
                  <a:lnTo>
                    <a:pt x="387" y="163"/>
                  </a:lnTo>
                  <a:lnTo>
                    <a:pt x="385" y="154"/>
                  </a:lnTo>
                  <a:lnTo>
                    <a:pt x="381" y="143"/>
                  </a:lnTo>
                  <a:lnTo>
                    <a:pt x="379" y="133"/>
                  </a:lnTo>
                  <a:lnTo>
                    <a:pt x="379" y="129"/>
                  </a:lnTo>
                  <a:lnTo>
                    <a:pt x="378" y="125"/>
                  </a:lnTo>
                  <a:lnTo>
                    <a:pt x="377" y="123"/>
                  </a:lnTo>
                  <a:lnTo>
                    <a:pt x="375" y="121"/>
                  </a:lnTo>
                  <a:lnTo>
                    <a:pt x="373" y="116"/>
                  </a:lnTo>
                  <a:lnTo>
                    <a:pt x="373" y="113"/>
                  </a:lnTo>
                  <a:lnTo>
                    <a:pt x="375" y="112"/>
                  </a:lnTo>
                  <a:lnTo>
                    <a:pt x="377" y="109"/>
                  </a:lnTo>
                  <a:lnTo>
                    <a:pt x="382" y="107"/>
                  </a:lnTo>
                  <a:lnTo>
                    <a:pt x="385" y="104"/>
                  </a:lnTo>
                  <a:lnTo>
                    <a:pt x="386" y="101"/>
                  </a:lnTo>
                  <a:lnTo>
                    <a:pt x="387" y="97"/>
                  </a:lnTo>
                  <a:lnTo>
                    <a:pt x="389" y="94"/>
                  </a:lnTo>
                  <a:lnTo>
                    <a:pt x="394" y="89"/>
                  </a:lnTo>
                  <a:lnTo>
                    <a:pt x="398" y="88"/>
                  </a:lnTo>
                  <a:lnTo>
                    <a:pt x="406" y="86"/>
                  </a:lnTo>
                  <a:lnTo>
                    <a:pt x="416" y="82"/>
                  </a:lnTo>
                  <a:lnTo>
                    <a:pt x="424" y="78"/>
                  </a:lnTo>
                  <a:lnTo>
                    <a:pt x="429" y="74"/>
                  </a:lnTo>
                  <a:lnTo>
                    <a:pt x="430" y="69"/>
                  </a:lnTo>
                  <a:lnTo>
                    <a:pt x="430" y="41"/>
                  </a:lnTo>
                  <a:lnTo>
                    <a:pt x="432" y="34"/>
                  </a:lnTo>
                  <a:lnTo>
                    <a:pt x="433" y="31"/>
                  </a:lnTo>
                  <a:lnTo>
                    <a:pt x="434" y="31"/>
                  </a:lnTo>
                  <a:lnTo>
                    <a:pt x="436" y="32"/>
                  </a:lnTo>
                  <a:lnTo>
                    <a:pt x="439" y="34"/>
                  </a:lnTo>
                  <a:lnTo>
                    <a:pt x="440" y="36"/>
                  </a:lnTo>
                  <a:lnTo>
                    <a:pt x="441" y="41"/>
                  </a:lnTo>
                  <a:lnTo>
                    <a:pt x="441" y="49"/>
                  </a:lnTo>
                  <a:lnTo>
                    <a:pt x="440" y="58"/>
                  </a:lnTo>
                  <a:lnTo>
                    <a:pt x="440" y="67"/>
                  </a:lnTo>
                  <a:lnTo>
                    <a:pt x="437" y="78"/>
                  </a:lnTo>
                  <a:lnTo>
                    <a:pt x="430" y="88"/>
                  </a:lnTo>
                  <a:lnTo>
                    <a:pt x="426" y="93"/>
                  </a:lnTo>
                  <a:lnTo>
                    <a:pt x="425" y="96"/>
                  </a:lnTo>
                  <a:lnTo>
                    <a:pt x="424" y="100"/>
                  </a:lnTo>
                  <a:lnTo>
                    <a:pt x="424" y="104"/>
                  </a:lnTo>
                  <a:lnTo>
                    <a:pt x="425" y="109"/>
                  </a:lnTo>
                  <a:lnTo>
                    <a:pt x="425" y="116"/>
                  </a:lnTo>
                  <a:lnTo>
                    <a:pt x="424" y="119"/>
                  </a:lnTo>
                  <a:lnTo>
                    <a:pt x="424" y="120"/>
                  </a:lnTo>
                  <a:lnTo>
                    <a:pt x="422" y="123"/>
                  </a:lnTo>
                  <a:lnTo>
                    <a:pt x="422" y="129"/>
                  </a:lnTo>
                  <a:lnTo>
                    <a:pt x="426" y="135"/>
                  </a:lnTo>
                  <a:lnTo>
                    <a:pt x="436" y="140"/>
                  </a:lnTo>
                  <a:lnTo>
                    <a:pt x="447" y="144"/>
                  </a:lnTo>
                  <a:lnTo>
                    <a:pt x="456" y="148"/>
                  </a:lnTo>
                  <a:lnTo>
                    <a:pt x="463" y="150"/>
                  </a:lnTo>
                  <a:lnTo>
                    <a:pt x="465" y="151"/>
                  </a:lnTo>
                  <a:lnTo>
                    <a:pt x="467" y="154"/>
                  </a:lnTo>
                  <a:lnTo>
                    <a:pt x="468" y="155"/>
                  </a:lnTo>
                  <a:lnTo>
                    <a:pt x="469" y="158"/>
                  </a:lnTo>
                  <a:lnTo>
                    <a:pt x="469" y="160"/>
                  </a:lnTo>
                  <a:lnTo>
                    <a:pt x="472" y="166"/>
                  </a:lnTo>
                  <a:lnTo>
                    <a:pt x="473" y="167"/>
                  </a:lnTo>
                  <a:lnTo>
                    <a:pt x="478" y="163"/>
                  </a:lnTo>
                  <a:lnTo>
                    <a:pt x="479" y="160"/>
                  </a:lnTo>
                  <a:lnTo>
                    <a:pt x="479" y="152"/>
                  </a:lnTo>
                  <a:lnTo>
                    <a:pt x="476" y="147"/>
                  </a:lnTo>
                  <a:lnTo>
                    <a:pt x="473" y="144"/>
                  </a:lnTo>
                  <a:lnTo>
                    <a:pt x="471" y="143"/>
                  </a:lnTo>
                  <a:lnTo>
                    <a:pt x="467" y="142"/>
                  </a:lnTo>
                  <a:lnTo>
                    <a:pt x="456" y="131"/>
                  </a:lnTo>
                  <a:lnTo>
                    <a:pt x="452" y="128"/>
                  </a:lnTo>
                  <a:lnTo>
                    <a:pt x="447" y="125"/>
                  </a:lnTo>
                  <a:lnTo>
                    <a:pt x="445" y="124"/>
                  </a:lnTo>
                  <a:lnTo>
                    <a:pt x="443" y="119"/>
                  </a:lnTo>
                  <a:lnTo>
                    <a:pt x="441" y="107"/>
                  </a:lnTo>
                  <a:lnTo>
                    <a:pt x="441" y="97"/>
                  </a:lnTo>
                  <a:lnTo>
                    <a:pt x="443" y="94"/>
                  </a:lnTo>
                  <a:lnTo>
                    <a:pt x="445" y="93"/>
                  </a:lnTo>
                  <a:lnTo>
                    <a:pt x="448" y="93"/>
                  </a:lnTo>
                  <a:lnTo>
                    <a:pt x="451" y="92"/>
                  </a:lnTo>
                  <a:lnTo>
                    <a:pt x="455" y="93"/>
                  </a:lnTo>
                  <a:lnTo>
                    <a:pt x="457" y="93"/>
                  </a:lnTo>
                  <a:lnTo>
                    <a:pt x="460" y="96"/>
                  </a:lnTo>
                  <a:lnTo>
                    <a:pt x="464" y="98"/>
                  </a:lnTo>
                  <a:lnTo>
                    <a:pt x="472" y="107"/>
                  </a:lnTo>
                  <a:lnTo>
                    <a:pt x="475" y="108"/>
                  </a:lnTo>
                  <a:lnTo>
                    <a:pt x="479" y="108"/>
                  </a:lnTo>
                  <a:lnTo>
                    <a:pt x="480" y="107"/>
                  </a:lnTo>
                  <a:lnTo>
                    <a:pt x="480" y="105"/>
                  </a:lnTo>
                  <a:lnTo>
                    <a:pt x="483" y="105"/>
                  </a:lnTo>
                  <a:lnTo>
                    <a:pt x="483" y="93"/>
                  </a:lnTo>
                  <a:lnTo>
                    <a:pt x="479" y="89"/>
                  </a:lnTo>
                  <a:lnTo>
                    <a:pt x="478" y="89"/>
                  </a:lnTo>
                  <a:lnTo>
                    <a:pt x="475" y="86"/>
                  </a:lnTo>
                  <a:lnTo>
                    <a:pt x="475" y="84"/>
                  </a:lnTo>
                  <a:lnTo>
                    <a:pt x="478" y="82"/>
                  </a:lnTo>
                  <a:lnTo>
                    <a:pt x="480" y="80"/>
                  </a:lnTo>
                  <a:lnTo>
                    <a:pt x="484" y="78"/>
                  </a:lnTo>
                  <a:lnTo>
                    <a:pt x="491" y="78"/>
                  </a:lnTo>
                  <a:lnTo>
                    <a:pt x="494" y="77"/>
                  </a:lnTo>
                  <a:lnTo>
                    <a:pt x="500" y="77"/>
                  </a:lnTo>
                  <a:lnTo>
                    <a:pt x="498" y="85"/>
                  </a:lnTo>
                  <a:lnTo>
                    <a:pt x="498" y="90"/>
                  </a:lnTo>
                  <a:lnTo>
                    <a:pt x="499" y="94"/>
                  </a:lnTo>
                  <a:lnTo>
                    <a:pt x="506" y="101"/>
                  </a:lnTo>
                  <a:lnTo>
                    <a:pt x="508" y="103"/>
                  </a:lnTo>
                  <a:lnTo>
                    <a:pt x="511" y="103"/>
                  </a:lnTo>
                  <a:lnTo>
                    <a:pt x="514" y="104"/>
                  </a:lnTo>
                  <a:lnTo>
                    <a:pt x="522" y="107"/>
                  </a:lnTo>
                  <a:lnTo>
                    <a:pt x="525" y="109"/>
                  </a:lnTo>
                  <a:lnTo>
                    <a:pt x="527" y="113"/>
                  </a:lnTo>
                  <a:lnTo>
                    <a:pt x="529" y="116"/>
                  </a:lnTo>
                  <a:lnTo>
                    <a:pt x="529" y="119"/>
                  </a:lnTo>
                  <a:lnTo>
                    <a:pt x="526" y="121"/>
                  </a:lnTo>
                  <a:lnTo>
                    <a:pt x="525" y="124"/>
                  </a:lnTo>
                  <a:lnTo>
                    <a:pt x="522" y="125"/>
                  </a:lnTo>
                  <a:lnTo>
                    <a:pt x="519" y="129"/>
                  </a:lnTo>
                  <a:lnTo>
                    <a:pt x="518" y="132"/>
                  </a:lnTo>
                  <a:lnTo>
                    <a:pt x="516" y="133"/>
                  </a:lnTo>
                  <a:lnTo>
                    <a:pt x="514" y="133"/>
                  </a:lnTo>
                  <a:lnTo>
                    <a:pt x="511" y="131"/>
                  </a:lnTo>
                  <a:lnTo>
                    <a:pt x="504" y="131"/>
                  </a:lnTo>
                  <a:lnTo>
                    <a:pt x="502" y="132"/>
                  </a:lnTo>
                  <a:lnTo>
                    <a:pt x="499" y="138"/>
                  </a:lnTo>
                  <a:lnTo>
                    <a:pt x="498" y="142"/>
                  </a:lnTo>
                  <a:lnTo>
                    <a:pt x="496" y="144"/>
                  </a:lnTo>
                  <a:lnTo>
                    <a:pt x="500" y="148"/>
                  </a:lnTo>
                  <a:lnTo>
                    <a:pt x="506" y="151"/>
                  </a:lnTo>
                  <a:lnTo>
                    <a:pt x="508" y="154"/>
                  </a:lnTo>
                  <a:lnTo>
                    <a:pt x="511" y="159"/>
                  </a:lnTo>
                  <a:lnTo>
                    <a:pt x="515" y="163"/>
                  </a:lnTo>
                  <a:lnTo>
                    <a:pt x="518" y="163"/>
                  </a:lnTo>
                  <a:lnTo>
                    <a:pt x="519" y="164"/>
                  </a:lnTo>
                  <a:lnTo>
                    <a:pt x="522" y="170"/>
                  </a:lnTo>
                  <a:lnTo>
                    <a:pt x="523" y="179"/>
                  </a:lnTo>
                  <a:lnTo>
                    <a:pt x="525" y="190"/>
                  </a:lnTo>
                  <a:lnTo>
                    <a:pt x="525" y="200"/>
                  </a:lnTo>
                  <a:lnTo>
                    <a:pt x="523" y="208"/>
                  </a:lnTo>
                  <a:lnTo>
                    <a:pt x="521" y="210"/>
                  </a:lnTo>
                  <a:lnTo>
                    <a:pt x="518" y="209"/>
                  </a:lnTo>
                  <a:lnTo>
                    <a:pt x="516" y="208"/>
                  </a:lnTo>
                  <a:lnTo>
                    <a:pt x="514" y="208"/>
                  </a:lnTo>
                  <a:lnTo>
                    <a:pt x="511" y="206"/>
                  </a:lnTo>
                  <a:lnTo>
                    <a:pt x="486" y="232"/>
                  </a:lnTo>
                  <a:lnTo>
                    <a:pt x="480" y="239"/>
                  </a:lnTo>
                  <a:lnTo>
                    <a:pt x="480" y="247"/>
                  </a:lnTo>
                  <a:lnTo>
                    <a:pt x="484" y="255"/>
                  </a:lnTo>
                  <a:lnTo>
                    <a:pt x="487" y="257"/>
                  </a:lnTo>
                  <a:lnTo>
                    <a:pt x="491" y="270"/>
                  </a:lnTo>
                  <a:lnTo>
                    <a:pt x="492" y="272"/>
                  </a:lnTo>
                  <a:lnTo>
                    <a:pt x="495" y="275"/>
                  </a:lnTo>
                  <a:lnTo>
                    <a:pt x="498" y="276"/>
                  </a:lnTo>
                  <a:lnTo>
                    <a:pt x="502" y="279"/>
                  </a:lnTo>
                  <a:lnTo>
                    <a:pt x="506" y="280"/>
                  </a:lnTo>
                  <a:lnTo>
                    <a:pt x="510" y="283"/>
                  </a:lnTo>
                  <a:lnTo>
                    <a:pt x="512" y="284"/>
                  </a:lnTo>
                  <a:lnTo>
                    <a:pt x="515" y="287"/>
                  </a:lnTo>
                  <a:lnTo>
                    <a:pt x="519" y="287"/>
                  </a:lnTo>
                  <a:lnTo>
                    <a:pt x="525" y="286"/>
                  </a:lnTo>
                  <a:lnTo>
                    <a:pt x="530" y="282"/>
                  </a:lnTo>
                  <a:lnTo>
                    <a:pt x="535" y="279"/>
                  </a:lnTo>
                  <a:lnTo>
                    <a:pt x="539" y="276"/>
                  </a:lnTo>
                  <a:lnTo>
                    <a:pt x="541" y="276"/>
                  </a:lnTo>
                  <a:lnTo>
                    <a:pt x="541" y="282"/>
                  </a:lnTo>
                  <a:lnTo>
                    <a:pt x="539" y="284"/>
                  </a:lnTo>
                  <a:lnTo>
                    <a:pt x="539" y="287"/>
                  </a:lnTo>
                  <a:lnTo>
                    <a:pt x="538" y="290"/>
                  </a:lnTo>
                  <a:lnTo>
                    <a:pt x="538" y="291"/>
                  </a:lnTo>
                  <a:lnTo>
                    <a:pt x="539" y="292"/>
                  </a:lnTo>
                  <a:lnTo>
                    <a:pt x="542" y="294"/>
                  </a:lnTo>
                  <a:lnTo>
                    <a:pt x="543" y="294"/>
                  </a:lnTo>
                  <a:lnTo>
                    <a:pt x="547" y="298"/>
                  </a:lnTo>
                  <a:lnTo>
                    <a:pt x="546" y="301"/>
                  </a:lnTo>
                  <a:lnTo>
                    <a:pt x="546" y="307"/>
                  </a:lnTo>
                  <a:lnTo>
                    <a:pt x="554" y="321"/>
                  </a:lnTo>
                  <a:lnTo>
                    <a:pt x="557" y="328"/>
                  </a:lnTo>
                  <a:lnTo>
                    <a:pt x="557" y="330"/>
                  </a:lnTo>
                  <a:lnTo>
                    <a:pt x="555" y="332"/>
                  </a:lnTo>
                  <a:lnTo>
                    <a:pt x="554" y="332"/>
                  </a:lnTo>
                  <a:lnTo>
                    <a:pt x="553" y="330"/>
                  </a:lnTo>
                  <a:lnTo>
                    <a:pt x="550" y="330"/>
                  </a:lnTo>
                  <a:lnTo>
                    <a:pt x="549" y="332"/>
                  </a:lnTo>
                  <a:lnTo>
                    <a:pt x="549" y="337"/>
                  </a:lnTo>
                  <a:lnTo>
                    <a:pt x="550" y="341"/>
                  </a:lnTo>
                  <a:lnTo>
                    <a:pt x="551" y="344"/>
                  </a:lnTo>
                  <a:lnTo>
                    <a:pt x="553" y="348"/>
                  </a:lnTo>
                  <a:lnTo>
                    <a:pt x="553" y="350"/>
                  </a:lnTo>
                  <a:lnTo>
                    <a:pt x="551" y="354"/>
                  </a:lnTo>
                  <a:lnTo>
                    <a:pt x="546" y="361"/>
                  </a:lnTo>
                  <a:lnTo>
                    <a:pt x="538" y="372"/>
                  </a:lnTo>
                  <a:lnTo>
                    <a:pt x="537" y="373"/>
                  </a:lnTo>
                  <a:lnTo>
                    <a:pt x="529" y="373"/>
                  </a:lnTo>
                  <a:lnTo>
                    <a:pt x="527" y="375"/>
                  </a:lnTo>
                  <a:lnTo>
                    <a:pt x="527" y="379"/>
                  </a:lnTo>
                  <a:lnTo>
                    <a:pt x="529" y="384"/>
                  </a:lnTo>
                  <a:lnTo>
                    <a:pt x="533" y="391"/>
                  </a:lnTo>
                  <a:lnTo>
                    <a:pt x="535" y="398"/>
                  </a:lnTo>
                  <a:lnTo>
                    <a:pt x="537" y="400"/>
                  </a:lnTo>
                  <a:lnTo>
                    <a:pt x="537" y="404"/>
                  </a:lnTo>
                  <a:lnTo>
                    <a:pt x="535" y="406"/>
                  </a:lnTo>
                  <a:lnTo>
                    <a:pt x="533" y="411"/>
                  </a:lnTo>
                  <a:lnTo>
                    <a:pt x="533" y="416"/>
                  </a:lnTo>
                  <a:lnTo>
                    <a:pt x="541" y="430"/>
                  </a:lnTo>
                  <a:lnTo>
                    <a:pt x="546" y="438"/>
                  </a:lnTo>
                  <a:lnTo>
                    <a:pt x="549" y="443"/>
                  </a:lnTo>
                  <a:lnTo>
                    <a:pt x="550" y="447"/>
                  </a:lnTo>
                  <a:lnTo>
                    <a:pt x="551" y="450"/>
                  </a:lnTo>
                  <a:lnTo>
                    <a:pt x="553" y="454"/>
                  </a:lnTo>
                  <a:lnTo>
                    <a:pt x="553" y="457"/>
                  </a:lnTo>
                  <a:lnTo>
                    <a:pt x="550" y="460"/>
                  </a:lnTo>
                  <a:lnTo>
                    <a:pt x="547" y="464"/>
                  </a:lnTo>
                  <a:lnTo>
                    <a:pt x="545" y="469"/>
                  </a:lnTo>
                  <a:lnTo>
                    <a:pt x="546" y="474"/>
                  </a:lnTo>
                  <a:lnTo>
                    <a:pt x="550" y="480"/>
                  </a:lnTo>
                  <a:lnTo>
                    <a:pt x="553" y="485"/>
                  </a:lnTo>
                  <a:lnTo>
                    <a:pt x="553" y="489"/>
                  </a:lnTo>
                  <a:lnTo>
                    <a:pt x="551" y="497"/>
                  </a:lnTo>
                  <a:lnTo>
                    <a:pt x="554" y="505"/>
                  </a:lnTo>
                  <a:lnTo>
                    <a:pt x="561" y="512"/>
                  </a:lnTo>
                  <a:lnTo>
                    <a:pt x="572" y="522"/>
                  </a:lnTo>
                  <a:lnTo>
                    <a:pt x="580" y="538"/>
                  </a:lnTo>
                  <a:lnTo>
                    <a:pt x="581" y="546"/>
                  </a:lnTo>
                  <a:lnTo>
                    <a:pt x="578" y="550"/>
                  </a:lnTo>
                  <a:lnTo>
                    <a:pt x="566" y="562"/>
                  </a:lnTo>
                  <a:lnTo>
                    <a:pt x="566" y="566"/>
                  </a:lnTo>
                  <a:lnTo>
                    <a:pt x="572" y="569"/>
                  </a:lnTo>
                  <a:lnTo>
                    <a:pt x="584" y="569"/>
                  </a:lnTo>
                  <a:lnTo>
                    <a:pt x="588" y="573"/>
                  </a:lnTo>
                  <a:lnTo>
                    <a:pt x="589" y="575"/>
                  </a:lnTo>
                  <a:lnTo>
                    <a:pt x="592" y="578"/>
                  </a:lnTo>
                  <a:lnTo>
                    <a:pt x="594" y="579"/>
                  </a:lnTo>
                  <a:lnTo>
                    <a:pt x="596" y="579"/>
                  </a:lnTo>
                  <a:lnTo>
                    <a:pt x="601" y="577"/>
                  </a:lnTo>
                  <a:lnTo>
                    <a:pt x="603" y="575"/>
                  </a:lnTo>
                  <a:lnTo>
                    <a:pt x="605" y="575"/>
                  </a:lnTo>
                  <a:lnTo>
                    <a:pt x="607" y="577"/>
                  </a:lnTo>
                  <a:lnTo>
                    <a:pt x="608" y="585"/>
                  </a:lnTo>
                  <a:lnTo>
                    <a:pt x="608" y="596"/>
                  </a:lnTo>
                  <a:lnTo>
                    <a:pt x="611" y="606"/>
                  </a:lnTo>
                  <a:lnTo>
                    <a:pt x="612" y="616"/>
                  </a:lnTo>
                  <a:lnTo>
                    <a:pt x="608" y="623"/>
                  </a:lnTo>
                  <a:lnTo>
                    <a:pt x="594" y="636"/>
                  </a:lnTo>
                  <a:lnTo>
                    <a:pt x="589" y="644"/>
                  </a:lnTo>
                  <a:lnTo>
                    <a:pt x="585" y="651"/>
                  </a:lnTo>
                  <a:lnTo>
                    <a:pt x="584" y="652"/>
                  </a:lnTo>
                  <a:lnTo>
                    <a:pt x="584" y="654"/>
                  </a:lnTo>
                  <a:lnTo>
                    <a:pt x="585" y="656"/>
                  </a:lnTo>
                  <a:lnTo>
                    <a:pt x="589" y="660"/>
                  </a:lnTo>
                  <a:lnTo>
                    <a:pt x="592" y="664"/>
                  </a:lnTo>
                  <a:lnTo>
                    <a:pt x="593" y="670"/>
                  </a:lnTo>
                  <a:lnTo>
                    <a:pt x="594" y="674"/>
                  </a:lnTo>
                  <a:lnTo>
                    <a:pt x="596" y="676"/>
                  </a:lnTo>
                  <a:lnTo>
                    <a:pt x="596" y="679"/>
                  </a:lnTo>
                  <a:lnTo>
                    <a:pt x="594" y="679"/>
                  </a:lnTo>
                  <a:lnTo>
                    <a:pt x="594" y="681"/>
                  </a:lnTo>
                  <a:lnTo>
                    <a:pt x="593" y="681"/>
                  </a:lnTo>
                  <a:lnTo>
                    <a:pt x="593" y="683"/>
                  </a:lnTo>
                  <a:lnTo>
                    <a:pt x="590" y="690"/>
                  </a:lnTo>
                  <a:lnTo>
                    <a:pt x="586" y="697"/>
                  </a:lnTo>
                  <a:lnTo>
                    <a:pt x="584" y="705"/>
                  </a:lnTo>
                  <a:lnTo>
                    <a:pt x="581" y="710"/>
                  </a:lnTo>
                  <a:lnTo>
                    <a:pt x="574" y="717"/>
                  </a:lnTo>
                  <a:lnTo>
                    <a:pt x="569" y="725"/>
                  </a:lnTo>
                  <a:lnTo>
                    <a:pt x="562" y="732"/>
                  </a:lnTo>
                  <a:lnTo>
                    <a:pt x="560" y="736"/>
                  </a:lnTo>
                  <a:lnTo>
                    <a:pt x="555" y="733"/>
                  </a:lnTo>
                  <a:lnTo>
                    <a:pt x="553" y="730"/>
                  </a:lnTo>
                  <a:lnTo>
                    <a:pt x="545" y="718"/>
                  </a:lnTo>
                  <a:lnTo>
                    <a:pt x="541" y="717"/>
                  </a:lnTo>
                  <a:lnTo>
                    <a:pt x="530" y="717"/>
                  </a:lnTo>
                  <a:lnTo>
                    <a:pt x="525" y="714"/>
                  </a:lnTo>
                  <a:lnTo>
                    <a:pt x="515" y="706"/>
                  </a:lnTo>
                  <a:lnTo>
                    <a:pt x="507" y="698"/>
                  </a:lnTo>
                  <a:lnTo>
                    <a:pt x="500" y="695"/>
                  </a:lnTo>
                  <a:lnTo>
                    <a:pt x="496" y="695"/>
                  </a:lnTo>
                  <a:lnTo>
                    <a:pt x="494" y="697"/>
                  </a:lnTo>
                  <a:lnTo>
                    <a:pt x="490" y="698"/>
                  </a:lnTo>
                  <a:lnTo>
                    <a:pt x="487" y="698"/>
                  </a:lnTo>
                  <a:lnTo>
                    <a:pt x="483" y="697"/>
                  </a:lnTo>
                  <a:lnTo>
                    <a:pt x="480" y="694"/>
                  </a:lnTo>
                  <a:lnTo>
                    <a:pt x="476" y="686"/>
                  </a:lnTo>
                  <a:lnTo>
                    <a:pt x="471" y="679"/>
                  </a:lnTo>
                  <a:lnTo>
                    <a:pt x="467" y="674"/>
                  </a:lnTo>
                  <a:lnTo>
                    <a:pt x="463" y="671"/>
                  </a:lnTo>
                  <a:lnTo>
                    <a:pt x="456" y="672"/>
                  </a:lnTo>
                  <a:lnTo>
                    <a:pt x="448" y="678"/>
                  </a:lnTo>
                  <a:lnTo>
                    <a:pt x="439" y="685"/>
                  </a:lnTo>
                  <a:lnTo>
                    <a:pt x="430" y="690"/>
                  </a:lnTo>
                  <a:lnTo>
                    <a:pt x="424" y="693"/>
                  </a:lnTo>
                  <a:lnTo>
                    <a:pt x="413" y="695"/>
                  </a:lnTo>
                  <a:lnTo>
                    <a:pt x="398" y="695"/>
                  </a:lnTo>
                  <a:lnTo>
                    <a:pt x="386" y="694"/>
                  </a:lnTo>
                  <a:lnTo>
                    <a:pt x="375" y="690"/>
                  </a:lnTo>
                  <a:lnTo>
                    <a:pt x="366" y="683"/>
                  </a:lnTo>
                  <a:lnTo>
                    <a:pt x="361" y="674"/>
                  </a:lnTo>
                  <a:lnTo>
                    <a:pt x="359" y="670"/>
                  </a:lnTo>
                  <a:lnTo>
                    <a:pt x="357" y="666"/>
                  </a:lnTo>
                  <a:lnTo>
                    <a:pt x="352" y="662"/>
                  </a:lnTo>
                  <a:lnTo>
                    <a:pt x="344" y="659"/>
                  </a:lnTo>
                  <a:lnTo>
                    <a:pt x="335" y="655"/>
                  </a:lnTo>
                  <a:lnTo>
                    <a:pt x="330" y="651"/>
                  </a:lnTo>
                  <a:lnTo>
                    <a:pt x="320" y="647"/>
                  </a:lnTo>
                  <a:lnTo>
                    <a:pt x="312" y="646"/>
                  </a:lnTo>
                  <a:lnTo>
                    <a:pt x="307" y="647"/>
                  </a:lnTo>
                  <a:lnTo>
                    <a:pt x="301" y="647"/>
                  </a:lnTo>
                  <a:lnTo>
                    <a:pt x="295" y="643"/>
                  </a:lnTo>
                  <a:lnTo>
                    <a:pt x="287" y="637"/>
                  </a:lnTo>
                  <a:lnTo>
                    <a:pt x="277" y="635"/>
                  </a:lnTo>
                  <a:lnTo>
                    <a:pt x="269" y="632"/>
                  </a:lnTo>
                  <a:lnTo>
                    <a:pt x="264" y="628"/>
                  </a:lnTo>
                  <a:lnTo>
                    <a:pt x="261" y="624"/>
                  </a:lnTo>
                  <a:lnTo>
                    <a:pt x="257" y="616"/>
                  </a:lnTo>
                  <a:lnTo>
                    <a:pt x="256" y="615"/>
                  </a:lnTo>
                  <a:lnTo>
                    <a:pt x="250" y="612"/>
                  </a:lnTo>
                  <a:lnTo>
                    <a:pt x="240" y="612"/>
                  </a:lnTo>
                  <a:lnTo>
                    <a:pt x="230" y="613"/>
                  </a:lnTo>
                  <a:lnTo>
                    <a:pt x="222" y="612"/>
                  </a:lnTo>
                  <a:lnTo>
                    <a:pt x="217" y="606"/>
                  </a:lnTo>
                  <a:lnTo>
                    <a:pt x="214" y="600"/>
                  </a:lnTo>
                  <a:lnTo>
                    <a:pt x="211" y="592"/>
                  </a:lnTo>
                  <a:lnTo>
                    <a:pt x="206" y="584"/>
                  </a:lnTo>
                  <a:lnTo>
                    <a:pt x="201" y="573"/>
                  </a:lnTo>
                  <a:lnTo>
                    <a:pt x="198" y="563"/>
                  </a:lnTo>
                  <a:lnTo>
                    <a:pt x="201" y="554"/>
                  </a:lnTo>
                  <a:lnTo>
                    <a:pt x="201" y="548"/>
                  </a:lnTo>
                  <a:lnTo>
                    <a:pt x="195" y="542"/>
                  </a:lnTo>
                  <a:lnTo>
                    <a:pt x="179" y="528"/>
                  </a:lnTo>
                  <a:lnTo>
                    <a:pt x="167" y="520"/>
                  </a:lnTo>
                  <a:lnTo>
                    <a:pt x="163" y="520"/>
                  </a:lnTo>
                  <a:lnTo>
                    <a:pt x="144" y="526"/>
                  </a:lnTo>
                  <a:lnTo>
                    <a:pt x="132" y="528"/>
                  </a:lnTo>
                  <a:lnTo>
                    <a:pt x="121" y="530"/>
                  </a:lnTo>
                  <a:lnTo>
                    <a:pt x="113" y="528"/>
                  </a:lnTo>
                  <a:lnTo>
                    <a:pt x="108" y="524"/>
                  </a:lnTo>
                  <a:lnTo>
                    <a:pt x="104" y="515"/>
                  </a:lnTo>
                  <a:lnTo>
                    <a:pt x="104" y="497"/>
                  </a:lnTo>
                  <a:lnTo>
                    <a:pt x="100" y="492"/>
                  </a:lnTo>
                  <a:lnTo>
                    <a:pt x="89" y="485"/>
                  </a:lnTo>
                  <a:lnTo>
                    <a:pt x="77" y="481"/>
                  </a:lnTo>
                  <a:lnTo>
                    <a:pt x="67" y="482"/>
                  </a:lnTo>
                  <a:lnTo>
                    <a:pt x="55" y="484"/>
                  </a:lnTo>
                  <a:lnTo>
                    <a:pt x="43" y="484"/>
                  </a:lnTo>
                  <a:lnTo>
                    <a:pt x="31" y="482"/>
                  </a:lnTo>
                  <a:lnTo>
                    <a:pt x="22" y="478"/>
                  </a:lnTo>
                  <a:lnTo>
                    <a:pt x="16" y="470"/>
                  </a:lnTo>
                  <a:lnTo>
                    <a:pt x="16" y="462"/>
                  </a:lnTo>
                  <a:lnTo>
                    <a:pt x="14" y="460"/>
                  </a:lnTo>
                  <a:lnTo>
                    <a:pt x="10" y="458"/>
                  </a:lnTo>
                  <a:lnTo>
                    <a:pt x="2" y="454"/>
                  </a:lnTo>
                  <a:lnTo>
                    <a:pt x="0" y="454"/>
                  </a:lnTo>
                  <a:lnTo>
                    <a:pt x="2" y="451"/>
                  </a:lnTo>
                  <a:lnTo>
                    <a:pt x="3" y="450"/>
                  </a:lnTo>
                  <a:lnTo>
                    <a:pt x="8" y="447"/>
                  </a:lnTo>
                  <a:lnTo>
                    <a:pt x="12" y="445"/>
                  </a:lnTo>
                  <a:lnTo>
                    <a:pt x="15" y="442"/>
                  </a:lnTo>
                  <a:lnTo>
                    <a:pt x="18" y="437"/>
                  </a:lnTo>
                  <a:lnTo>
                    <a:pt x="18" y="427"/>
                  </a:lnTo>
                  <a:lnTo>
                    <a:pt x="16" y="414"/>
                  </a:lnTo>
                  <a:lnTo>
                    <a:pt x="15" y="398"/>
                  </a:lnTo>
                  <a:lnTo>
                    <a:pt x="15" y="380"/>
                  </a:lnTo>
                  <a:lnTo>
                    <a:pt x="27" y="379"/>
                  </a:lnTo>
                  <a:lnTo>
                    <a:pt x="37" y="376"/>
                  </a:lnTo>
                  <a:lnTo>
                    <a:pt x="51" y="361"/>
                  </a:lnTo>
                  <a:lnTo>
                    <a:pt x="61" y="353"/>
                  </a:lnTo>
                  <a:lnTo>
                    <a:pt x="72" y="348"/>
                  </a:lnTo>
                  <a:lnTo>
                    <a:pt x="82" y="345"/>
                  </a:lnTo>
                  <a:lnTo>
                    <a:pt x="96" y="342"/>
                  </a:lnTo>
                  <a:lnTo>
                    <a:pt x="106" y="340"/>
                  </a:lnTo>
                  <a:lnTo>
                    <a:pt x="113" y="334"/>
                  </a:lnTo>
                  <a:lnTo>
                    <a:pt x="124" y="325"/>
                  </a:lnTo>
                  <a:lnTo>
                    <a:pt x="137" y="318"/>
                  </a:lnTo>
                  <a:lnTo>
                    <a:pt x="147" y="318"/>
                  </a:lnTo>
                  <a:lnTo>
                    <a:pt x="149" y="315"/>
                  </a:lnTo>
                  <a:lnTo>
                    <a:pt x="149" y="303"/>
                  </a:lnTo>
                  <a:lnTo>
                    <a:pt x="152" y="301"/>
                  </a:lnTo>
                  <a:lnTo>
                    <a:pt x="155" y="299"/>
                  </a:lnTo>
                  <a:lnTo>
                    <a:pt x="156" y="297"/>
                  </a:lnTo>
                  <a:lnTo>
                    <a:pt x="158" y="295"/>
                  </a:lnTo>
                  <a:lnTo>
                    <a:pt x="158" y="288"/>
                  </a:lnTo>
                  <a:lnTo>
                    <a:pt x="155" y="286"/>
                  </a:lnTo>
                  <a:lnTo>
                    <a:pt x="152" y="280"/>
                  </a:lnTo>
                  <a:lnTo>
                    <a:pt x="149" y="278"/>
                  </a:lnTo>
                  <a:lnTo>
                    <a:pt x="149" y="274"/>
                  </a:lnTo>
                  <a:lnTo>
                    <a:pt x="152" y="268"/>
                  </a:lnTo>
                  <a:lnTo>
                    <a:pt x="155" y="260"/>
                  </a:lnTo>
                  <a:lnTo>
                    <a:pt x="163" y="241"/>
                  </a:lnTo>
                  <a:lnTo>
                    <a:pt x="164" y="235"/>
                  </a:lnTo>
                  <a:lnTo>
                    <a:pt x="160" y="224"/>
                  </a:lnTo>
                  <a:lnTo>
                    <a:pt x="152" y="213"/>
                  </a:lnTo>
                  <a:lnTo>
                    <a:pt x="152" y="206"/>
                  </a:lnTo>
                  <a:lnTo>
                    <a:pt x="155" y="204"/>
                  </a:lnTo>
                  <a:lnTo>
                    <a:pt x="158" y="200"/>
                  </a:lnTo>
                  <a:lnTo>
                    <a:pt x="162" y="197"/>
                  </a:lnTo>
                  <a:lnTo>
                    <a:pt x="166" y="193"/>
                  </a:lnTo>
                  <a:lnTo>
                    <a:pt x="172" y="201"/>
                  </a:lnTo>
                  <a:lnTo>
                    <a:pt x="179" y="208"/>
                  </a:lnTo>
                  <a:lnTo>
                    <a:pt x="183" y="214"/>
                  </a:lnTo>
                  <a:lnTo>
                    <a:pt x="188" y="221"/>
                  </a:lnTo>
                  <a:lnTo>
                    <a:pt x="195" y="229"/>
                  </a:lnTo>
                  <a:lnTo>
                    <a:pt x="201" y="237"/>
                  </a:lnTo>
                  <a:lnTo>
                    <a:pt x="203" y="248"/>
                  </a:lnTo>
                  <a:lnTo>
                    <a:pt x="209" y="259"/>
                  </a:lnTo>
                  <a:lnTo>
                    <a:pt x="215" y="268"/>
                  </a:lnTo>
                  <a:lnTo>
                    <a:pt x="218" y="271"/>
                  </a:lnTo>
                  <a:lnTo>
                    <a:pt x="218" y="280"/>
                  </a:lnTo>
                  <a:lnTo>
                    <a:pt x="219" y="282"/>
                  </a:lnTo>
                  <a:lnTo>
                    <a:pt x="222" y="280"/>
                  </a:lnTo>
                  <a:lnTo>
                    <a:pt x="226" y="275"/>
                  </a:lnTo>
                  <a:lnTo>
                    <a:pt x="231" y="267"/>
                  </a:lnTo>
                  <a:lnTo>
                    <a:pt x="238" y="260"/>
                  </a:lnTo>
                  <a:lnTo>
                    <a:pt x="242" y="253"/>
                  </a:lnTo>
                  <a:lnTo>
                    <a:pt x="245" y="249"/>
                  </a:lnTo>
                  <a:lnTo>
                    <a:pt x="246" y="248"/>
                  </a:lnTo>
                  <a:lnTo>
                    <a:pt x="244" y="248"/>
                  </a:lnTo>
                  <a:lnTo>
                    <a:pt x="242" y="247"/>
                  </a:lnTo>
                  <a:lnTo>
                    <a:pt x="240" y="245"/>
                  </a:lnTo>
                  <a:lnTo>
                    <a:pt x="237" y="241"/>
                  </a:lnTo>
                  <a:lnTo>
                    <a:pt x="234" y="222"/>
                  </a:lnTo>
                  <a:lnTo>
                    <a:pt x="234" y="214"/>
                  </a:lnTo>
                  <a:lnTo>
                    <a:pt x="236" y="209"/>
                  </a:lnTo>
                  <a:lnTo>
                    <a:pt x="237" y="206"/>
                  </a:lnTo>
                  <a:lnTo>
                    <a:pt x="234" y="201"/>
                  </a:lnTo>
                  <a:lnTo>
                    <a:pt x="233" y="197"/>
                  </a:lnTo>
                  <a:lnTo>
                    <a:pt x="222" y="186"/>
                  </a:lnTo>
                  <a:lnTo>
                    <a:pt x="218" y="186"/>
                  </a:lnTo>
                  <a:lnTo>
                    <a:pt x="215" y="187"/>
                  </a:lnTo>
                  <a:lnTo>
                    <a:pt x="213" y="190"/>
                  </a:lnTo>
                  <a:lnTo>
                    <a:pt x="211" y="190"/>
                  </a:lnTo>
                  <a:lnTo>
                    <a:pt x="211" y="186"/>
                  </a:lnTo>
                  <a:lnTo>
                    <a:pt x="213" y="181"/>
                  </a:lnTo>
                  <a:lnTo>
                    <a:pt x="215" y="174"/>
                  </a:lnTo>
                  <a:lnTo>
                    <a:pt x="219" y="166"/>
                  </a:lnTo>
                  <a:lnTo>
                    <a:pt x="230" y="166"/>
                  </a:lnTo>
                  <a:lnTo>
                    <a:pt x="231" y="163"/>
                  </a:lnTo>
                  <a:lnTo>
                    <a:pt x="233" y="162"/>
                  </a:lnTo>
                  <a:lnTo>
                    <a:pt x="233" y="155"/>
                  </a:lnTo>
                  <a:lnTo>
                    <a:pt x="234" y="152"/>
                  </a:lnTo>
                  <a:lnTo>
                    <a:pt x="234" y="150"/>
                  </a:lnTo>
                  <a:lnTo>
                    <a:pt x="237" y="144"/>
                  </a:lnTo>
                  <a:lnTo>
                    <a:pt x="245" y="125"/>
                  </a:lnTo>
                  <a:lnTo>
                    <a:pt x="248" y="120"/>
                  </a:lnTo>
                  <a:lnTo>
                    <a:pt x="248" y="117"/>
                  </a:lnTo>
                  <a:lnTo>
                    <a:pt x="246" y="116"/>
                  </a:lnTo>
                  <a:lnTo>
                    <a:pt x="236" y="116"/>
                  </a:lnTo>
                  <a:lnTo>
                    <a:pt x="233" y="115"/>
                  </a:lnTo>
                  <a:lnTo>
                    <a:pt x="234" y="109"/>
                  </a:lnTo>
                  <a:lnTo>
                    <a:pt x="237" y="103"/>
                  </a:lnTo>
                  <a:lnTo>
                    <a:pt x="242" y="97"/>
                  </a:lnTo>
                  <a:lnTo>
                    <a:pt x="246" y="92"/>
                  </a:lnTo>
                  <a:lnTo>
                    <a:pt x="250" y="90"/>
                  </a:lnTo>
                  <a:lnTo>
                    <a:pt x="256" y="89"/>
                  </a:lnTo>
                  <a:lnTo>
                    <a:pt x="262" y="86"/>
                  </a:lnTo>
                  <a:lnTo>
                    <a:pt x="272" y="82"/>
                  </a:lnTo>
                  <a:lnTo>
                    <a:pt x="279" y="77"/>
                  </a:lnTo>
                  <a:lnTo>
                    <a:pt x="284" y="74"/>
                  </a:lnTo>
                  <a:lnTo>
                    <a:pt x="288" y="70"/>
                  </a:lnTo>
                  <a:lnTo>
                    <a:pt x="293" y="61"/>
                  </a:lnTo>
                  <a:lnTo>
                    <a:pt x="300" y="50"/>
                  </a:lnTo>
                  <a:lnTo>
                    <a:pt x="307" y="36"/>
                  </a:lnTo>
                  <a:lnTo>
                    <a:pt x="313" y="24"/>
                  </a:lnTo>
                  <a:lnTo>
                    <a:pt x="319" y="15"/>
                  </a:lnTo>
                  <a:lnTo>
                    <a:pt x="323" y="8"/>
                  </a:lnTo>
                  <a:lnTo>
                    <a:pt x="330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3523021" y="5162050"/>
              <a:ext cx="552183" cy="400540"/>
            </a:xfrm>
            <a:custGeom>
              <a:avLst/>
              <a:gdLst/>
              <a:ahLst/>
              <a:cxnLst>
                <a:cxn ang="0">
                  <a:pos x="121" y="4"/>
                </a:cxn>
                <a:cxn ang="0">
                  <a:pos x="124" y="23"/>
                </a:cxn>
                <a:cxn ang="0">
                  <a:pos x="144" y="34"/>
                </a:cxn>
                <a:cxn ang="0">
                  <a:pos x="143" y="42"/>
                </a:cxn>
                <a:cxn ang="0">
                  <a:pos x="157" y="49"/>
                </a:cxn>
                <a:cxn ang="0">
                  <a:pos x="167" y="60"/>
                </a:cxn>
                <a:cxn ang="0">
                  <a:pos x="191" y="30"/>
                </a:cxn>
                <a:cxn ang="0">
                  <a:pos x="202" y="37"/>
                </a:cxn>
                <a:cxn ang="0">
                  <a:pos x="206" y="35"/>
                </a:cxn>
                <a:cxn ang="0">
                  <a:pos x="214" y="27"/>
                </a:cxn>
                <a:cxn ang="0">
                  <a:pos x="225" y="29"/>
                </a:cxn>
                <a:cxn ang="0">
                  <a:pos x="235" y="25"/>
                </a:cxn>
                <a:cxn ang="0">
                  <a:pos x="249" y="22"/>
                </a:cxn>
                <a:cxn ang="0">
                  <a:pos x="250" y="12"/>
                </a:cxn>
                <a:cxn ang="0">
                  <a:pos x="264" y="8"/>
                </a:cxn>
                <a:cxn ang="0">
                  <a:pos x="273" y="15"/>
                </a:cxn>
                <a:cxn ang="0">
                  <a:pos x="289" y="35"/>
                </a:cxn>
                <a:cxn ang="0">
                  <a:pos x="312" y="70"/>
                </a:cxn>
                <a:cxn ang="0">
                  <a:pos x="326" y="76"/>
                </a:cxn>
                <a:cxn ang="0">
                  <a:pos x="324" y="85"/>
                </a:cxn>
                <a:cxn ang="0">
                  <a:pos x="320" y="91"/>
                </a:cxn>
                <a:cxn ang="0">
                  <a:pos x="335" y="103"/>
                </a:cxn>
                <a:cxn ang="0">
                  <a:pos x="330" y="119"/>
                </a:cxn>
                <a:cxn ang="0">
                  <a:pos x="328" y="127"/>
                </a:cxn>
                <a:cxn ang="0">
                  <a:pos x="316" y="130"/>
                </a:cxn>
                <a:cxn ang="0">
                  <a:pos x="312" y="140"/>
                </a:cxn>
                <a:cxn ang="0">
                  <a:pos x="319" y="158"/>
                </a:cxn>
                <a:cxn ang="0">
                  <a:pos x="293" y="167"/>
                </a:cxn>
                <a:cxn ang="0">
                  <a:pos x="288" y="159"/>
                </a:cxn>
                <a:cxn ang="0">
                  <a:pos x="272" y="182"/>
                </a:cxn>
                <a:cxn ang="0">
                  <a:pos x="261" y="190"/>
                </a:cxn>
                <a:cxn ang="0">
                  <a:pos x="222" y="207"/>
                </a:cxn>
                <a:cxn ang="0">
                  <a:pos x="219" y="217"/>
                </a:cxn>
                <a:cxn ang="0">
                  <a:pos x="229" y="227"/>
                </a:cxn>
                <a:cxn ang="0">
                  <a:pos x="229" y="235"/>
                </a:cxn>
                <a:cxn ang="0">
                  <a:pos x="221" y="243"/>
                </a:cxn>
                <a:cxn ang="0">
                  <a:pos x="201" y="216"/>
                </a:cxn>
                <a:cxn ang="0">
                  <a:pos x="174" y="216"/>
                </a:cxn>
                <a:cxn ang="0">
                  <a:pos x="166" y="217"/>
                </a:cxn>
                <a:cxn ang="0">
                  <a:pos x="152" y="224"/>
                </a:cxn>
                <a:cxn ang="0">
                  <a:pos x="114" y="220"/>
                </a:cxn>
                <a:cxn ang="0">
                  <a:pos x="105" y="207"/>
                </a:cxn>
                <a:cxn ang="0">
                  <a:pos x="100" y="198"/>
                </a:cxn>
                <a:cxn ang="0">
                  <a:pos x="94" y="186"/>
                </a:cxn>
                <a:cxn ang="0">
                  <a:pos x="81" y="190"/>
                </a:cxn>
                <a:cxn ang="0">
                  <a:pos x="77" y="202"/>
                </a:cxn>
                <a:cxn ang="0">
                  <a:pos x="65" y="205"/>
                </a:cxn>
                <a:cxn ang="0">
                  <a:pos x="50" y="171"/>
                </a:cxn>
                <a:cxn ang="0">
                  <a:pos x="22" y="91"/>
                </a:cxn>
                <a:cxn ang="0">
                  <a:pos x="6" y="42"/>
                </a:cxn>
                <a:cxn ang="0">
                  <a:pos x="7" y="31"/>
                </a:cxn>
                <a:cxn ang="0">
                  <a:pos x="16" y="35"/>
                </a:cxn>
                <a:cxn ang="0">
                  <a:pos x="22" y="35"/>
                </a:cxn>
                <a:cxn ang="0">
                  <a:pos x="61" y="31"/>
                </a:cxn>
                <a:cxn ang="0">
                  <a:pos x="90" y="11"/>
                </a:cxn>
              </a:cxnLst>
              <a:rect l="0" t="0" r="r" b="b"/>
              <a:pathLst>
                <a:path w="335" h="243">
                  <a:moveTo>
                    <a:pt x="117" y="0"/>
                  </a:moveTo>
                  <a:lnTo>
                    <a:pt x="118" y="0"/>
                  </a:lnTo>
                  <a:lnTo>
                    <a:pt x="120" y="3"/>
                  </a:lnTo>
                  <a:lnTo>
                    <a:pt x="121" y="4"/>
                  </a:lnTo>
                  <a:lnTo>
                    <a:pt x="121" y="11"/>
                  </a:lnTo>
                  <a:lnTo>
                    <a:pt x="123" y="14"/>
                  </a:lnTo>
                  <a:lnTo>
                    <a:pt x="123" y="21"/>
                  </a:lnTo>
                  <a:lnTo>
                    <a:pt x="124" y="23"/>
                  </a:lnTo>
                  <a:lnTo>
                    <a:pt x="132" y="27"/>
                  </a:lnTo>
                  <a:lnTo>
                    <a:pt x="135" y="30"/>
                  </a:lnTo>
                  <a:lnTo>
                    <a:pt x="139" y="31"/>
                  </a:lnTo>
                  <a:lnTo>
                    <a:pt x="144" y="34"/>
                  </a:lnTo>
                  <a:lnTo>
                    <a:pt x="144" y="35"/>
                  </a:lnTo>
                  <a:lnTo>
                    <a:pt x="140" y="39"/>
                  </a:lnTo>
                  <a:lnTo>
                    <a:pt x="141" y="42"/>
                  </a:lnTo>
                  <a:lnTo>
                    <a:pt x="143" y="42"/>
                  </a:lnTo>
                  <a:lnTo>
                    <a:pt x="147" y="45"/>
                  </a:lnTo>
                  <a:lnTo>
                    <a:pt x="151" y="46"/>
                  </a:lnTo>
                  <a:lnTo>
                    <a:pt x="156" y="49"/>
                  </a:lnTo>
                  <a:lnTo>
                    <a:pt x="157" y="49"/>
                  </a:lnTo>
                  <a:lnTo>
                    <a:pt x="159" y="50"/>
                  </a:lnTo>
                  <a:lnTo>
                    <a:pt x="163" y="58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8" y="58"/>
                  </a:lnTo>
                  <a:lnTo>
                    <a:pt x="168" y="57"/>
                  </a:lnTo>
                  <a:lnTo>
                    <a:pt x="172" y="49"/>
                  </a:lnTo>
                  <a:lnTo>
                    <a:pt x="191" y="30"/>
                  </a:lnTo>
                  <a:lnTo>
                    <a:pt x="194" y="29"/>
                  </a:lnTo>
                  <a:lnTo>
                    <a:pt x="196" y="30"/>
                  </a:lnTo>
                  <a:lnTo>
                    <a:pt x="201" y="34"/>
                  </a:lnTo>
                  <a:lnTo>
                    <a:pt x="202" y="37"/>
                  </a:lnTo>
                  <a:lnTo>
                    <a:pt x="205" y="39"/>
                  </a:lnTo>
                  <a:lnTo>
                    <a:pt x="205" y="38"/>
                  </a:lnTo>
                  <a:lnTo>
                    <a:pt x="206" y="37"/>
                  </a:lnTo>
                  <a:lnTo>
                    <a:pt x="206" y="35"/>
                  </a:lnTo>
                  <a:lnTo>
                    <a:pt x="209" y="30"/>
                  </a:lnTo>
                  <a:lnTo>
                    <a:pt x="210" y="29"/>
                  </a:lnTo>
                  <a:lnTo>
                    <a:pt x="213" y="27"/>
                  </a:lnTo>
                  <a:lnTo>
                    <a:pt x="214" y="27"/>
                  </a:lnTo>
                  <a:lnTo>
                    <a:pt x="215" y="29"/>
                  </a:lnTo>
                  <a:lnTo>
                    <a:pt x="218" y="30"/>
                  </a:lnTo>
                  <a:lnTo>
                    <a:pt x="222" y="30"/>
                  </a:lnTo>
                  <a:lnTo>
                    <a:pt x="225" y="29"/>
                  </a:lnTo>
                  <a:lnTo>
                    <a:pt x="226" y="27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5" y="25"/>
                  </a:lnTo>
                  <a:lnTo>
                    <a:pt x="245" y="25"/>
                  </a:lnTo>
                  <a:lnTo>
                    <a:pt x="248" y="23"/>
                  </a:lnTo>
                  <a:lnTo>
                    <a:pt x="249" y="23"/>
                  </a:lnTo>
                  <a:lnTo>
                    <a:pt x="249" y="22"/>
                  </a:lnTo>
                  <a:lnTo>
                    <a:pt x="248" y="21"/>
                  </a:lnTo>
                  <a:lnTo>
                    <a:pt x="248" y="17"/>
                  </a:lnTo>
                  <a:lnTo>
                    <a:pt x="249" y="15"/>
                  </a:lnTo>
                  <a:lnTo>
                    <a:pt x="250" y="12"/>
                  </a:lnTo>
                  <a:lnTo>
                    <a:pt x="253" y="11"/>
                  </a:lnTo>
                  <a:lnTo>
                    <a:pt x="257" y="10"/>
                  </a:lnTo>
                  <a:lnTo>
                    <a:pt x="260" y="10"/>
                  </a:lnTo>
                  <a:lnTo>
                    <a:pt x="264" y="8"/>
                  </a:lnTo>
                  <a:lnTo>
                    <a:pt x="270" y="8"/>
                  </a:lnTo>
                  <a:lnTo>
                    <a:pt x="272" y="11"/>
                  </a:lnTo>
                  <a:lnTo>
                    <a:pt x="272" y="12"/>
                  </a:lnTo>
                  <a:lnTo>
                    <a:pt x="273" y="15"/>
                  </a:lnTo>
                  <a:lnTo>
                    <a:pt x="273" y="19"/>
                  </a:lnTo>
                  <a:lnTo>
                    <a:pt x="274" y="22"/>
                  </a:lnTo>
                  <a:lnTo>
                    <a:pt x="280" y="29"/>
                  </a:lnTo>
                  <a:lnTo>
                    <a:pt x="289" y="35"/>
                  </a:lnTo>
                  <a:lnTo>
                    <a:pt x="304" y="50"/>
                  </a:lnTo>
                  <a:lnTo>
                    <a:pt x="307" y="56"/>
                  </a:lnTo>
                  <a:lnTo>
                    <a:pt x="311" y="66"/>
                  </a:lnTo>
                  <a:lnTo>
                    <a:pt x="312" y="70"/>
                  </a:lnTo>
                  <a:lnTo>
                    <a:pt x="313" y="73"/>
                  </a:lnTo>
                  <a:lnTo>
                    <a:pt x="316" y="74"/>
                  </a:lnTo>
                  <a:lnTo>
                    <a:pt x="324" y="74"/>
                  </a:lnTo>
                  <a:lnTo>
                    <a:pt x="326" y="76"/>
                  </a:lnTo>
                  <a:lnTo>
                    <a:pt x="327" y="79"/>
                  </a:lnTo>
                  <a:lnTo>
                    <a:pt x="327" y="84"/>
                  </a:lnTo>
                  <a:lnTo>
                    <a:pt x="326" y="84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5" y="87"/>
                  </a:lnTo>
                  <a:lnTo>
                    <a:pt x="315" y="88"/>
                  </a:lnTo>
                  <a:lnTo>
                    <a:pt x="320" y="91"/>
                  </a:lnTo>
                  <a:lnTo>
                    <a:pt x="323" y="93"/>
                  </a:lnTo>
                  <a:lnTo>
                    <a:pt x="328" y="97"/>
                  </a:lnTo>
                  <a:lnTo>
                    <a:pt x="332" y="100"/>
                  </a:lnTo>
                  <a:lnTo>
                    <a:pt x="335" y="103"/>
                  </a:lnTo>
                  <a:lnTo>
                    <a:pt x="335" y="107"/>
                  </a:lnTo>
                  <a:lnTo>
                    <a:pt x="328" y="114"/>
                  </a:lnTo>
                  <a:lnTo>
                    <a:pt x="328" y="116"/>
                  </a:lnTo>
                  <a:lnTo>
                    <a:pt x="330" y="119"/>
                  </a:lnTo>
                  <a:lnTo>
                    <a:pt x="332" y="126"/>
                  </a:lnTo>
                  <a:lnTo>
                    <a:pt x="335" y="131"/>
                  </a:lnTo>
                  <a:lnTo>
                    <a:pt x="332" y="130"/>
                  </a:lnTo>
                  <a:lnTo>
                    <a:pt x="328" y="127"/>
                  </a:lnTo>
                  <a:lnTo>
                    <a:pt x="324" y="126"/>
                  </a:lnTo>
                  <a:lnTo>
                    <a:pt x="321" y="126"/>
                  </a:lnTo>
                  <a:lnTo>
                    <a:pt x="319" y="127"/>
                  </a:lnTo>
                  <a:lnTo>
                    <a:pt x="316" y="130"/>
                  </a:lnTo>
                  <a:lnTo>
                    <a:pt x="315" y="132"/>
                  </a:lnTo>
                  <a:lnTo>
                    <a:pt x="313" y="134"/>
                  </a:lnTo>
                  <a:lnTo>
                    <a:pt x="312" y="136"/>
                  </a:lnTo>
                  <a:lnTo>
                    <a:pt x="312" y="140"/>
                  </a:lnTo>
                  <a:lnTo>
                    <a:pt x="315" y="146"/>
                  </a:lnTo>
                  <a:lnTo>
                    <a:pt x="317" y="150"/>
                  </a:lnTo>
                  <a:lnTo>
                    <a:pt x="319" y="153"/>
                  </a:lnTo>
                  <a:lnTo>
                    <a:pt x="319" y="158"/>
                  </a:lnTo>
                  <a:lnTo>
                    <a:pt x="311" y="162"/>
                  </a:lnTo>
                  <a:lnTo>
                    <a:pt x="299" y="166"/>
                  </a:lnTo>
                  <a:lnTo>
                    <a:pt x="296" y="167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2" y="165"/>
                  </a:lnTo>
                  <a:lnTo>
                    <a:pt x="292" y="163"/>
                  </a:lnTo>
                  <a:lnTo>
                    <a:pt x="288" y="159"/>
                  </a:lnTo>
                  <a:lnTo>
                    <a:pt x="283" y="162"/>
                  </a:lnTo>
                  <a:lnTo>
                    <a:pt x="278" y="170"/>
                  </a:lnTo>
                  <a:lnTo>
                    <a:pt x="276" y="178"/>
                  </a:lnTo>
                  <a:lnTo>
                    <a:pt x="272" y="182"/>
                  </a:lnTo>
                  <a:lnTo>
                    <a:pt x="269" y="184"/>
                  </a:lnTo>
                  <a:lnTo>
                    <a:pt x="268" y="186"/>
                  </a:lnTo>
                  <a:lnTo>
                    <a:pt x="265" y="188"/>
                  </a:lnTo>
                  <a:lnTo>
                    <a:pt x="261" y="190"/>
                  </a:lnTo>
                  <a:lnTo>
                    <a:pt x="258" y="192"/>
                  </a:lnTo>
                  <a:lnTo>
                    <a:pt x="246" y="196"/>
                  </a:lnTo>
                  <a:lnTo>
                    <a:pt x="238" y="201"/>
                  </a:lnTo>
                  <a:lnTo>
                    <a:pt x="222" y="207"/>
                  </a:lnTo>
                  <a:lnTo>
                    <a:pt x="219" y="209"/>
                  </a:lnTo>
                  <a:lnTo>
                    <a:pt x="218" y="213"/>
                  </a:lnTo>
                  <a:lnTo>
                    <a:pt x="218" y="216"/>
                  </a:lnTo>
                  <a:lnTo>
                    <a:pt x="219" y="217"/>
                  </a:lnTo>
                  <a:lnTo>
                    <a:pt x="221" y="220"/>
                  </a:lnTo>
                  <a:lnTo>
                    <a:pt x="223" y="223"/>
                  </a:lnTo>
                  <a:lnTo>
                    <a:pt x="226" y="224"/>
                  </a:lnTo>
                  <a:lnTo>
                    <a:pt x="229" y="227"/>
                  </a:lnTo>
                  <a:lnTo>
                    <a:pt x="230" y="229"/>
                  </a:lnTo>
                  <a:lnTo>
                    <a:pt x="230" y="232"/>
                  </a:lnTo>
                  <a:lnTo>
                    <a:pt x="229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9"/>
                  </a:lnTo>
                  <a:lnTo>
                    <a:pt x="226" y="240"/>
                  </a:lnTo>
                  <a:lnTo>
                    <a:pt x="221" y="243"/>
                  </a:lnTo>
                  <a:lnTo>
                    <a:pt x="217" y="243"/>
                  </a:lnTo>
                  <a:lnTo>
                    <a:pt x="213" y="231"/>
                  </a:lnTo>
                  <a:lnTo>
                    <a:pt x="207" y="221"/>
                  </a:lnTo>
                  <a:lnTo>
                    <a:pt x="201" y="216"/>
                  </a:lnTo>
                  <a:lnTo>
                    <a:pt x="192" y="213"/>
                  </a:lnTo>
                  <a:lnTo>
                    <a:pt x="183" y="215"/>
                  </a:lnTo>
                  <a:lnTo>
                    <a:pt x="179" y="216"/>
                  </a:lnTo>
                  <a:lnTo>
                    <a:pt x="174" y="216"/>
                  </a:lnTo>
                  <a:lnTo>
                    <a:pt x="172" y="215"/>
                  </a:lnTo>
                  <a:lnTo>
                    <a:pt x="170" y="215"/>
                  </a:lnTo>
                  <a:lnTo>
                    <a:pt x="168" y="216"/>
                  </a:lnTo>
                  <a:lnTo>
                    <a:pt x="166" y="217"/>
                  </a:lnTo>
                  <a:lnTo>
                    <a:pt x="162" y="221"/>
                  </a:lnTo>
                  <a:lnTo>
                    <a:pt x="159" y="223"/>
                  </a:lnTo>
                  <a:lnTo>
                    <a:pt x="156" y="223"/>
                  </a:lnTo>
                  <a:lnTo>
                    <a:pt x="152" y="224"/>
                  </a:lnTo>
                  <a:lnTo>
                    <a:pt x="148" y="223"/>
                  </a:lnTo>
                  <a:lnTo>
                    <a:pt x="118" y="223"/>
                  </a:lnTo>
                  <a:lnTo>
                    <a:pt x="116" y="221"/>
                  </a:lnTo>
                  <a:lnTo>
                    <a:pt x="114" y="220"/>
                  </a:lnTo>
                  <a:lnTo>
                    <a:pt x="113" y="217"/>
                  </a:lnTo>
                  <a:lnTo>
                    <a:pt x="113" y="215"/>
                  </a:lnTo>
                  <a:lnTo>
                    <a:pt x="110" y="209"/>
                  </a:lnTo>
                  <a:lnTo>
                    <a:pt x="105" y="207"/>
                  </a:lnTo>
                  <a:lnTo>
                    <a:pt x="101" y="205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0" y="198"/>
                  </a:lnTo>
                  <a:lnTo>
                    <a:pt x="101" y="196"/>
                  </a:lnTo>
                  <a:lnTo>
                    <a:pt x="101" y="190"/>
                  </a:lnTo>
                  <a:lnTo>
                    <a:pt x="100" y="189"/>
                  </a:lnTo>
                  <a:lnTo>
                    <a:pt x="94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2" y="188"/>
                  </a:lnTo>
                  <a:lnTo>
                    <a:pt x="81" y="190"/>
                  </a:lnTo>
                  <a:lnTo>
                    <a:pt x="80" y="194"/>
                  </a:lnTo>
                  <a:lnTo>
                    <a:pt x="78" y="197"/>
                  </a:lnTo>
                  <a:lnTo>
                    <a:pt x="78" y="200"/>
                  </a:lnTo>
                  <a:lnTo>
                    <a:pt x="77" y="202"/>
                  </a:lnTo>
                  <a:lnTo>
                    <a:pt x="75" y="204"/>
                  </a:lnTo>
                  <a:lnTo>
                    <a:pt x="70" y="207"/>
                  </a:lnTo>
                  <a:lnTo>
                    <a:pt x="67" y="205"/>
                  </a:lnTo>
                  <a:lnTo>
                    <a:pt x="65" y="205"/>
                  </a:lnTo>
                  <a:lnTo>
                    <a:pt x="62" y="202"/>
                  </a:lnTo>
                  <a:lnTo>
                    <a:pt x="59" y="197"/>
                  </a:lnTo>
                  <a:lnTo>
                    <a:pt x="55" y="186"/>
                  </a:lnTo>
                  <a:lnTo>
                    <a:pt x="50" y="171"/>
                  </a:lnTo>
                  <a:lnTo>
                    <a:pt x="43" y="153"/>
                  </a:lnTo>
                  <a:lnTo>
                    <a:pt x="36" y="132"/>
                  </a:lnTo>
                  <a:lnTo>
                    <a:pt x="30" y="111"/>
                  </a:lnTo>
                  <a:lnTo>
                    <a:pt x="22" y="91"/>
                  </a:lnTo>
                  <a:lnTo>
                    <a:pt x="16" y="72"/>
                  </a:lnTo>
                  <a:lnTo>
                    <a:pt x="11" y="57"/>
                  </a:lnTo>
                  <a:lnTo>
                    <a:pt x="7" y="46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0" y="35"/>
                  </a:lnTo>
                  <a:lnTo>
                    <a:pt x="4" y="34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1"/>
                  </a:lnTo>
                  <a:lnTo>
                    <a:pt x="61" y="31"/>
                  </a:lnTo>
                  <a:lnTo>
                    <a:pt x="67" y="29"/>
                  </a:lnTo>
                  <a:lnTo>
                    <a:pt x="74" y="23"/>
                  </a:lnTo>
                  <a:lnTo>
                    <a:pt x="82" y="17"/>
                  </a:lnTo>
                  <a:lnTo>
                    <a:pt x="90" y="11"/>
                  </a:lnTo>
                  <a:lnTo>
                    <a:pt x="102" y="7"/>
                  </a:lnTo>
                  <a:lnTo>
                    <a:pt x="112" y="3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3124130" y="4637888"/>
              <a:ext cx="367572" cy="530755"/>
            </a:xfrm>
            <a:custGeom>
              <a:avLst/>
              <a:gdLst/>
              <a:ahLst/>
              <a:cxnLst>
                <a:cxn ang="0">
                  <a:pos x="85" y="6"/>
                </a:cxn>
                <a:cxn ang="0">
                  <a:pos x="75" y="23"/>
                </a:cxn>
                <a:cxn ang="0">
                  <a:pos x="94" y="27"/>
                </a:cxn>
                <a:cxn ang="0">
                  <a:pos x="125" y="43"/>
                </a:cxn>
                <a:cxn ang="0">
                  <a:pos x="164" y="45"/>
                </a:cxn>
                <a:cxn ang="0">
                  <a:pos x="209" y="26"/>
                </a:cxn>
                <a:cxn ang="0">
                  <a:pos x="206" y="52"/>
                </a:cxn>
                <a:cxn ang="0">
                  <a:pos x="210" y="64"/>
                </a:cxn>
                <a:cxn ang="0">
                  <a:pos x="214" y="76"/>
                </a:cxn>
                <a:cxn ang="0">
                  <a:pos x="213" y="92"/>
                </a:cxn>
                <a:cxn ang="0">
                  <a:pos x="223" y="142"/>
                </a:cxn>
                <a:cxn ang="0">
                  <a:pos x="209" y="159"/>
                </a:cxn>
                <a:cxn ang="0">
                  <a:pos x="217" y="184"/>
                </a:cxn>
                <a:cxn ang="0">
                  <a:pos x="196" y="182"/>
                </a:cxn>
                <a:cxn ang="0">
                  <a:pos x="174" y="205"/>
                </a:cxn>
                <a:cxn ang="0">
                  <a:pos x="168" y="217"/>
                </a:cxn>
                <a:cxn ang="0">
                  <a:pos x="170" y="240"/>
                </a:cxn>
                <a:cxn ang="0">
                  <a:pos x="176" y="277"/>
                </a:cxn>
                <a:cxn ang="0">
                  <a:pos x="174" y="297"/>
                </a:cxn>
                <a:cxn ang="0">
                  <a:pos x="163" y="306"/>
                </a:cxn>
                <a:cxn ang="0">
                  <a:pos x="144" y="310"/>
                </a:cxn>
                <a:cxn ang="0">
                  <a:pos x="119" y="322"/>
                </a:cxn>
                <a:cxn ang="0">
                  <a:pos x="110" y="317"/>
                </a:cxn>
                <a:cxn ang="0">
                  <a:pos x="100" y="312"/>
                </a:cxn>
                <a:cxn ang="0">
                  <a:pos x="86" y="316"/>
                </a:cxn>
                <a:cxn ang="0">
                  <a:pos x="88" y="304"/>
                </a:cxn>
                <a:cxn ang="0">
                  <a:pos x="100" y="290"/>
                </a:cxn>
                <a:cxn ang="0">
                  <a:pos x="102" y="285"/>
                </a:cxn>
                <a:cxn ang="0">
                  <a:pos x="89" y="290"/>
                </a:cxn>
                <a:cxn ang="0">
                  <a:pos x="75" y="279"/>
                </a:cxn>
                <a:cxn ang="0">
                  <a:pos x="67" y="274"/>
                </a:cxn>
                <a:cxn ang="0">
                  <a:pos x="57" y="282"/>
                </a:cxn>
                <a:cxn ang="0">
                  <a:pos x="53" y="259"/>
                </a:cxn>
                <a:cxn ang="0">
                  <a:pos x="42" y="254"/>
                </a:cxn>
                <a:cxn ang="0">
                  <a:pos x="30" y="259"/>
                </a:cxn>
                <a:cxn ang="0">
                  <a:pos x="20" y="258"/>
                </a:cxn>
                <a:cxn ang="0">
                  <a:pos x="11" y="247"/>
                </a:cxn>
                <a:cxn ang="0">
                  <a:pos x="26" y="215"/>
                </a:cxn>
                <a:cxn ang="0">
                  <a:pos x="16" y="185"/>
                </a:cxn>
                <a:cxn ang="0">
                  <a:pos x="0" y="189"/>
                </a:cxn>
                <a:cxn ang="0">
                  <a:pos x="14" y="176"/>
                </a:cxn>
                <a:cxn ang="0">
                  <a:pos x="18" y="165"/>
                </a:cxn>
                <a:cxn ang="0">
                  <a:pos x="34" y="134"/>
                </a:cxn>
                <a:cxn ang="0">
                  <a:pos x="59" y="114"/>
                </a:cxn>
                <a:cxn ang="0">
                  <a:pos x="67" y="81"/>
                </a:cxn>
                <a:cxn ang="0">
                  <a:pos x="54" y="70"/>
                </a:cxn>
                <a:cxn ang="0">
                  <a:pos x="42" y="66"/>
                </a:cxn>
                <a:cxn ang="0">
                  <a:pos x="45" y="58"/>
                </a:cxn>
                <a:cxn ang="0">
                  <a:pos x="51" y="56"/>
                </a:cxn>
                <a:cxn ang="0">
                  <a:pos x="46" y="33"/>
                </a:cxn>
                <a:cxn ang="0">
                  <a:pos x="75" y="2"/>
                </a:cxn>
              </a:cxnLst>
              <a:rect l="0" t="0" r="r" b="b"/>
              <a:pathLst>
                <a:path w="223" h="322">
                  <a:moveTo>
                    <a:pt x="78" y="0"/>
                  </a:moveTo>
                  <a:lnTo>
                    <a:pt x="81" y="0"/>
                  </a:lnTo>
                  <a:lnTo>
                    <a:pt x="84" y="3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1" y="17"/>
                  </a:lnTo>
                  <a:lnTo>
                    <a:pt x="77" y="21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8" y="29"/>
                  </a:lnTo>
                  <a:lnTo>
                    <a:pt x="89" y="29"/>
                  </a:lnTo>
                  <a:lnTo>
                    <a:pt x="94" y="27"/>
                  </a:lnTo>
                  <a:lnTo>
                    <a:pt x="98" y="29"/>
                  </a:lnTo>
                  <a:lnTo>
                    <a:pt x="105" y="31"/>
                  </a:lnTo>
                  <a:lnTo>
                    <a:pt x="114" y="39"/>
                  </a:lnTo>
                  <a:lnTo>
                    <a:pt x="125" y="43"/>
                  </a:lnTo>
                  <a:lnTo>
                    <a:pt x="135" y="43"/>
                  </a:lnTo>
                  <a:lnTo>
                    <a:pt x="144" y="41"/>
                  </a:lnTo>
                  <a:lnTo>
                    <a:pt x="155" y="42"/>
                  </a:lnTo>
                  <a:lnTo>
                    <a:pt x="164" y="45"/>
                  </a:lnTo>
                  <a:lnTo>
                    <a:pt x="176" y="45"/>
                  </a:lnTo>
                  <a:lnTo>
                    <a:pt x="191" y="35"/>
                  </a:lnTo>
                  <a:lnTo>
                    <a:pt x="202" y="30"/>
                  </a:lnTo>
                  <a:lnTo>
                    <a:pt x="209" y="26"/>
                  </a:lnTo>
                  <a:lnTo>
                    <a:pt x="210" y="31"/>
                  </a:lnTo>
                  <a:lnTo>
                    <a:pt x="210" y="42"/>
                  </a:lnTo>
                  <a:lnTo>
                    <a:pt x="209" y="48"/>
                  </a:lnTo>
                  <a:lnTo>
                    <a:pt x="206" y="52"/>
                  </a:lnTo>
                  <a:lnTo>
                    <a:pt x="205" y="56"/>
                  </a:lnTo>
                  <a:lnTo>
                    <a:pt x="205" y="60"/>
                  </a:lnTo>
                  <a:lnTo>
                    <a:pt x="207" y="62"/>
                  </a:lnTo>
                  <a:lnTo>
                    <a:pt x="210" y="64"/>
                  </a:lnTo>
                  <a:lnTo>
                    <a:pt x="211" y="65"/>
                  </a:lnTo>
                  <a:lnTo>
                    <a:pt x="213" y="68"/>
                  </a:lnTo>
                  <a:lnTo>
                    <a:pt x="214" y="72"/>
                  </a:lnTo>
                  <a:lnTo>
                    <a:pt x="214" y="76"/>
                  </a:lnTo>
                  <a:lnTo>
                    <a:pt x="213" y="79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13" y="92"/>
                  </a:lnTo>
                  <a:lnTo>
                    <a:pt x="217" y="100"/>
                  </a:lnTo>
                  <a:lnTo>
                    <a:pt x="222" y="114"/>
                  </a:lnTo>
                  <a:lnTo>
                    <a:pt x="223" y="120"/>
                  </a:lnTo>
                  <a:lnTo>
                    <a:pt x="223" y="142"/>
                  </a:lnTo>
                  <a:lnTo>
                    <a:pt x="222" y="149"/>
                  </a:lnTo>
                  <a:lnTo>
                    <a:pt x="217" y="154"/>
                  </a:lnTo>
                  <a:lnTo>
                    <a:pt x="211" y="157"/>
                  </a:lnTo>
                  <a:lnTo>
                    <a:pt x="209" y="159"/>
                  </a:lnTo>
                  <a:lnTo>
                    <a:pt x="207" y="162"/>
                  </a:lnTo>
                  <a:lnTo>
                    <a:pt x="215" y="170"/>
                  </a:lnTo>
                  <a:lnTo>
                    <a:pt x="218" y="178"/>
                  </a:lnTo>
                  <a:lnTo>
                    <a:pt x="217" y="184"/>
                  </a:lnTo>
                  <a:lnTo>
                    <a:pt x="214" y="185"/>
                  </a:lnTo>
                  <a:lnTo>
                    <a:pt x="210" y="184"/>
                  </a:lnTo>
                  <a:lnTo>
                    <a:pt x="203" y="182"/>
                  </a:lnTo>
                  <a:lnTo>
                    <a:pt x="196" y="182"/>
                  </a:lnTo>
                  <a:lnTo>
                    <a:pt x="188" y="185"/>
                  </a:lnTo>
                  <a:lnTo>
                    <a:pt x="180" y="189"/>
                  </a:lnTo>
                  <a:lnTo>
                    <a:pt x="175" y="196"/>
                  </a:lnTo>
                  <a:lnTo>
                    <a:pt x="174" y="205"/>
                  </a:lnTo>
                  <a:lnTo>
                    <a:pt x="174" y="209"/>
                  </a:lnTo>
                  <a:lnTo>
                    <a:pt x="172" y="212"/>
                  </a:lnTo>
                  <a:lnTo>
                    <a:pt x="172" y="213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7" y="221"/>
                  </a:lnTo>
                  <a:lnTo>
                    <a:pt x="167" y="225"/>
                  </a:lnTo>
                  <a:lnTo>
                    <a:pt x="170" y="240"/>
                  </a:lnTo>
                  <a:lnTo>
                    <a:pt x="175" y="255"/>
                  </a:lnTo>
                  <a:lnTo>
                    <a:pt x="180" y="267"/>
                  </a:lnTo>
                  <a:lnTo>
                    <a:pt x="180" y="273"/>
                  </a:lnTo>
                  <a:lnTo>
                    <a:pt x="176" y="277"/>
                  </a:lnTo>
                  <a:lnTo>
                    <a:pt x="175" y="277"/>
                  </a:lnTo>
                  <a:lnTo>
                    <a:pt x="172" y="279"/>
                  </a:lnTo>
                  <a:lnTo>
                    <a:pt x="172" y="291"/>
                  </a:lnTo>
                  <a:lnTo>
                    <a:pt x="174" y="297"/>
                  </a:lnTo>
                  <a:lnTo>
                    <a:pt x="170" y="298"/>
                  </a:lnTo>
                  <a:lnTo>
                    <a:pt x="167" y="299"/>
                  </a:lnTo>
                  <a:lnTo>
                    <a:pt x="166" y="301"/>
                  </a:lnTo>
                  <a:lnTo>
                    <a:pt x="163" y="306"/>
                  </a:lnTo>
                  <a:lnTo>
                    <a:pt x="160" y="308"/>
                  </a:lnTo>
                  <a:lnTo>
                    <a:pt x="155" y="309"/>
                  </a:lnTo>
                  <a:lnTo>
                    <a:pt x="151" y="310"/>
                  </a:lnTo>
                  <a:lnTo>
                    <a:pt x="144" y="310"/>
                  </a:lnTo>
                  <a:lnTo>
                    <a:pt x="136" y="312"/>
                  </a:lnTo>
                  <a:lnTo>
                    <a:pt x="129" y="316"/>
                  </a:lnTo>
                  <a:lnTo>
                    <a:pt x="121" y="321"/>
                  </a:lnTo>
                  <a:lnTo>
                    <a:pt x="119" y="322"/>
                  </a:lnTo>
                  <a:lnTo>
                    <a:pt x="116" y="322"/>
                  </a:lnTo>
                  <a:lnTo>
                    <a:pt x="114" y="321"/>
                  </a:lnTo>
                  <a:lnTo>
                    <a:pt x="113" y="318"/>
                  </a:lnTo>
                  <a:lnTo>
                    <a:pt x="110" y="317"/>
                  </a:lnTo>
                  <a:lnTo>
                    <a:pt x="109" y="314"/>
                  </a:lnTo>
                  <a:lnTo>
                    <a:pt x="108" y="313"/>
                  </a:lnTo>
                  <a:lnTo>
                    <a:pt x="105" y="312"/>
                  </a:lnTo>
                  <a:lnTo>
                    <a:pt x="100" y="312"/>
                  </a:lnTo>
                  <a:lnTo>
                    <a:pt x="94" y="317"/>
                  </a:lnTo>
                  <a:lnTo>
                    <a:pt x="92" y="318"/>
                  </a:lnTo>
                  <a:lnTo>
                    <a:pt x="86" y="318"/>
                  </a:lnTo>
                  <a:lnTo>
                    <a:pt x="86" y="316"/>
                  </a:lnTo>
                  <a:lnTo>
                    <a:pt x="85" y="313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8" y="304"/>
                  </a:lnTo>
                  <a:lnTo>
                    <a:pt x="90" y="298"/>
                  </a:lnTo>
                  <a:lnTo>
                    <a:pt x="93" y="295"/>
                  </a:lnTo>
                  <a:lnTo>
                    <a:pt x="97" y="293"/>
                  </a:lnTo>
                  <a:lnTo>
                    <a:pt x="100" y="290"/>
                  </a:lnTo>
                  <a:lnTo>
                    <a:pt x="102" y="289"/>
                  </a:lnTo>
                  <a:lnTo>
                    <a:pt x="104" y="286"/>
                  </a:lnTo>
                  <a:lnTo>
                    <a:pt x="104" y="285"/>
                  </a:lnTo>
                  <a:lnTo>
                    <a:pt x="102" y="285"/>
                  </a:lnTo>
                  <a:lnTo>
                    <a:pt x="101" y="286"/>
                  </a:lnTo>
                  <a:lnTo>
                    <a:pt x="98" y="286"/>
                  </a:lnTo>
                  <a:lnTo>
                    <a:pt x="93" y="289"/>
                  </a:lnTo>
                  <a:lnTo>
                    <a:pt x="89" y="290"/>
                  </a:lnTo>
                  <a:lnTo>
                    <a:pt x="86" y="290"/>
                  </a:lnTo>
                  <a:lnTo>
                    <a:pt x="82" y="289"/>
                  </a:lnTo>
                  <a:lnTo>
                    <a:pt x="77" y="283"/>
                  </a:lnTo>
                  <a:lnTo>
                    <a:pt x="75" y="279"/>
                  </a:lnTo>
                  <a:lnTo>
                    <a:pt x="73" y="277"/>
                  </a:lnTo>
                  <a:lnTo>
                    <a:pt x="71" y="274"/>
                  </a:lnTo>
                  <a:lnTo>
                    <a:pt x="70" y="273"/>
                  </a:lnTo>
                  <a:lnTo>
                    <a:pt x="67" y="274"/>
                  </a:lnTo>
                  <a:lnTo>
                    <a:pt x="63" y="278"/>
                  </a:lnTo>
                  <a:lnTo>
                    <a:pt x="61" y="279"/>
                  </a:lnTo>
                  <a:lnTo>
                    <a:pt x="59" y="282"/>
                  </a:lnTo>
                  <a:lnTo>
                    <a:pt x="57" y="282"/>
                  </a:lnTo>
                  <a:lnTo>
                    <a:pt x="55" y="279"/>
                  </a:lnTo>
                  <a:lnTo>
                    <a:pt x="54" y="274"/>
                  </a:lnTo>
                  <a:lnTo>
                    <a:pt x="54" y="267"/>
                  </a:lnTo>
                  <a:lnTo>
                    <a:pt x="53" y="259"/>
                  </a:lnTo>
                  <a:lnTo>
                    <a:pt x="50" y="254"/>
                  </a:lnTo>
                  <a:lnTo>
                    <a:pt x="47" y="251"/>
                  </a:lnTo>
                  <a:lnTo>
                    <a:pt x="43" y="251"/>
                  </a:lnTo>
                  <a:lnTo>
                    <a:pt x="42" y="254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31" y="260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6"/>
                  </a:lnTo>
                  <a:lnTo>
                    <a:pt x="23" y="256"/>
                  </a:lnTo>
                  <a:lnTo>
                    <a:pt x="20" y="258"/>
                  </a:lnTo>
                  <a:lnTo>
                    <a:pt x="16" y="258"/>
                  </a:lnTo>
                  <a:lnTo>
                    <a:pt x="15" y="255"/>
                  </a:lnTo>
                  <a:lnTo>
                    <a:pt x="11" y="251"/>
                  </a:lnTo>
                  <a:lnTo>
                    <a:pt x="11" y="247"/>
                  </a:lnTo>
                  <a:lnTo>
                    <a:pt x="15" y="240"/>
                  </a:lnTo>
                  <a:lnTo>
                    <a:pt x="28" y="227"/>
                  </a:lnTo>
                  <a:lnTo>
                    <a:pt x="28" y="223"/>
                  </a:lnTo>
                  <a:lnTo>
                    <a:pt x="26" y="215"/>
                  </a:lnTo>
                  <a:lnTo>
                    <a:pt x="26" y="201"/>
                  </a:lnTo>
                  <a:lnTo>
                    <a:pt x="24" y="194"/>
                  </a:lnTo>
                  <a:lnTo>
                    <a:pt x="22" y="188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2" y="190"/>
                  </a:lnTo>
                  <a:lnTo>
                    <a:pt x="0" y="189"/>
                  </a:lnTo>
                  <a:lnTo>
                    <a:pt x="7" y="182"/>
                  </a:lnTo>
                  <a:lnTo>
                    <a:pt x="8" y="180"/>
                  </a:lnTo>
                  <a:lnTo>
                    <a:pt x="11" y="178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4"/>
                  </a:lnTo>
                  <a:lnTo>
                    <a:pt x="18" y="171"/>
                  </a:lnTo>
                  <a:lnTo>
                    <a:pt x="18" y="165"/>
                  </a:lnTo>
                  <a:lnTo>
                    <a:pt x="20" y="158"/>
                  </a:lnTo>
                  <a:lnTo>
                    <a:pt x="31" y="147"/>
                  </a:lnTo>
                  <a:lnTo>
                    <a:pt x="34" y="142"/>
                  </a:lnTo>
                  <a:lnTo>
                    <a:pt x="34" y="134"/>
                  </a:lnTo>
                  <a:lnTo>
                    <a:pt x="37" y="126"/>
                  </a:lnTo>
                  <a:lnTo>
                    <a:pt x="45" y="119"/>
                  </a:lnTo>
                  <a:lnTo>
                    <a:pt x="53" y="116"/>
                  </a:lnTo>
                  <a:lnTo>
                    <a:pt x="59" y="114"/>
                  </a:lnTo>
                  <a:lnTo>
                    <a:pt x="66" y="110"/>
                  </a:lnTo>
                  <a:lnTo>
                    <a:pt x="71" y="103"/>
                  </a:lnTo>
                  <a:lnTo>
                    <a:pt x="71" y="92"/>
                  </a:lnTo>
                  <a:lnTo>
                    <a:pt x="67" y="81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7" y="70"/>
                  </a:lnTo>
                  <a:lnTo>
                    <a:pt x="54" y="70"/>
                  </a:lnTo>
                  <a:lnTo>
                    <a:pt x="51" y="72"/>
                  </a:lnTo>
                  <a:lnTo>
                    <a:pt x="46" y="72"/>
                  </a:lnTo>
                  <a:lnTo>
                    <a:pt x="45" y="70"/>
                  </a:lnTo>
                  <a:lnTo>
                    <a:pt x="42" y="66"/>
                  </a:lnTo>
                  <a:lnTo>
                    <a:pt x="41" y="64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5" y="58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6"/>
                  </a:lnTo>
                  <a:lnTo>
                    <a:pt x="51" y="53"/>
                  </a:lnTo>
                  <a:lnTo>
                    <a:pt x="50" y="50"/>
                  </a:lnTo>
                  <a:lnTo>
                    <a:pt x="47" y="41"/>
                  </a:lnTo>
                  <a:lnTo>
                    <a:pt x="46" y="33"/>
                  </a:lnTo>
                  <a:lnTo>
                    <a:pt x="47" y="25"/>
                  </a:lnTo>
                  <a:lnTo>
                    <a:pt x="58" y="15"/>
                  </a:lnTo>
                  <a:lnTo>
                    <a:pt x="71" y="4"/>
                  </a:lnTo>
                  <a:lnTo>
                    <a:pt x="75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4198828" y="3573080"/>
              <a:ext cx="865362" cy="1114257"/>
            </a:xfrm>
            <a:custGeom>
              <a:avLst/>
              <a:gdLst/>
              <a:ahLst/>
              <a:cxnLst>
                <a:cxn ang="0">
                  <a:pos x="273" y="13"/>
                </a:cxn>
                <a:cxn ang="0">
                  <a:pos x="320" y="18"/>
                </a:cxn>
                <a:cxn ang="0">
                  <a:pos x="369" y="10"/>
                </a:cxn>
                <a:cxn ang="0">
                  <a:pos x="377" y="12"/>
                </a:cxn>
                <a:cxn ang="0">
                  <a:pos x="397" y="6"/>
                </a:cxn>
                <a:cxn ang="0">
                  <a:pos x="422" y="48"/>
                </a:cxn>
                <a:cxn ang="0">
                  <a:pos x="438" y="120"/>
                </a:cxn>
                <a:cxn ang="0">
                  <a:pos x="420" y="157"/>
                </a:cxn>
                <a:cxn ang="0">
                  <a:pos x="436" y="171"/>
                </a:cxn>
                <a:cxn ang="0">
                  <a:pos x="455" y="210"/>
                </a:cxn>
                <a:cxn ang="0">
                  <a:pos x="461" y="237"/>
                </a:cxn>
                <a:cxn ang="0">
                  <a:pos x="457" y="268"/>
                </a:cxn>
                <a:cxn ang="0">
                  <a:pos x="455" y="301"/>
                </a:cxn>
                <a:cxn ang="0">
                  <a:pos x="473" y="310"/>
                </a:cxn>
                <a:cxn ang="0">
                  <a:pos x="504" y="315"/>
                </a:cxn>
                <a:cxn ang="0">
                  <a:pos x="519" y="327"/>
                </a:cxn>
                <a:cxn ang="0">
                  <a:pos x="500" y="341"/>
                </a:cxn>
                <a:cxn ang="0">
                  <a:pos x="491" y="370"/>
                </a:cxn>
                <a:cxn ang="0">
                  <a:pos x="491" y="403"/>
                </a:cxn>
                <a:cxn ang="0">
                  <a:pos x="503" y="443"/>
                </a:cxn>
                <a:cxn ang="0">
                  <a:pos x="507" y="455"/>
                </a:cxn>
                <a:cxn ang="0">
                  <a:pos x="479" y="502"/>
                </a:cxn>
                <a:cxn ang="0">
                  <a:pos x="475" y="513"/>
                </a:cxn>
                <a:cxn ang="0">
                  <a:pos x="465" y="539"/>
                </a:cxn>
                <a:cxn ang="0">
                  <a:pos x="480" y="572"/>
                </a:cxn>
                <a:cxn ang="0">
                  <a:pos x="511" y="580"/>
                </a:cxn>
                <a:cxn ang="0">
                  <a:pos x="506" y="599"/>
                </a:cxn>
                <a:cxn ang="0">
                  <a:pos x="495" y="615"/>
                </a:cxn>
                <a:cxn ang="0">
                  <a:pos x="512" y="632"/>
                </a:cxn>
                <a:cxn ang="0">
                  <a:pos x="510" y="649"/>
                </a:cxn>
                <a:cxn ang="0">
                  <a:pos x="500" y="667"/>
                </a:cxn>
                <a:cxn ang="0">
                  <a:pos x="490" y="673"/>
                </a:cxn>
                <a:cxn ang="0">
                  <a:pos x="475" y="669"/>
                </a:cxn>
                <a:cxn ang="0">
                  <a:pos x="463" y="660"/>
                </a:cxn>
                <a:cxn ang="0">
                  <a:pos x="448" y="649"/>
                </a:cxn>
                <a:cxn ang="0">
                  <a:pos x="441" y="646"/>
                </a:cxn>
                <a:cxn ang="0">
                  <a:pos x="426" y="645"/>
                </a:cxn>
                <a:cxn ang="0">
                  <a:pos x="402" y="629"/>
                </a:cxn>
                <a:cxn ang="0">
                  <a:pos x="352" y="622"/>
                </a:cxn>
                <a:cxn ang="0">
                  <a:pos x="320" y="623"/>
                </a:cxn>
                <a:cxn ang="0">
                  <a:pos x="268" y="642"/>
                </a:cxn>
                <a:cxn ang="0">
                  <a:pos x="254" y="657"/>
                </a:cxn>
                <a:cxn ang="0">
                  <a:pos x="186" y="634"/>
                </a:cxn>
                <a:cxn ang="0">
                  <a:pos x="199" y="595"/>
                </a:cxn>
                <a:cxn ang="0">
                  <a:pos x="170" y="566"/>
                </a:cxn>
                <a:cxn ang="0">
                  <a:pos x="117" y="553"/>
                </a:cxn>
                <a:cxn ang="0">
                  <a:pos x="89" y="591"/>
                </a:cxn>
                <a:cxn ang="0">
                  <a:pos x="71" y="568"/>
                </a:cxn>
                <a:cxn ang="0">
                  <a:pos x="62" y="531"/>
                </a:cxn>
                <a:cxn ang="0">
                  <a:pos x="67" y="466"/>
                </a:cxn>
                <a:cxn ang="0">
                  <a:pos x="80" y="436"/>
                </a:cxn>
                <a:cxn ang="0">
                  <a:pos x="82" y="424"/>
                </a:cxn>
                <a:cxn ang="0">
                  <a:pos x="90" y="388"/>
                </a:cxn>
                <a:cxn ang="0">
                  <a:pos x="34" y="347"/>
                </a:cxn>
                <a:cxn ang="0">
                  <a:pos x="20" y="326"/>
                </a:cxn>
                <a:cxn ang="0">
                  <a:pos x="0" y="289"/>
                </a:cxn>
                <a:cxn ang="0">
                  <a:pos x="14" y="245"/>
                </a:cxn>
                <a:cxn ang="0">
                  <a:pos x="53" y="196"/>
                </a:cxn>
                <a:cxn ang="0">
                  <a:pos x="108" y="109"/>
                </a:cxn>
                <a:cxn ang="0">
                  <a:pos x="132" y="101"/>
                </a:cxn>
                <a:cxn ang="0">
                  <a:pos x="166" y="45"/>
                </a:cxn>
                <a:cxn ang="0">
                  <a:pos x="219" y="12"/>
                </a:cxn>
              </a:cxnLst>
              <a:rect l="0" t="0" r="r" b="b"/>
              <a:pathLst>
                <a:path w="525" h="676">
                  <a:moveTo>
                    <a:pt x="246" y="0"/>
                  </a:moveTo>
                  <a:lnTo>
                    <a:pt x="252" y="1"/>
                  </a:lnTo>
                  <a:lnTo>
                    <a:pt x="257" y="5"/>
                  </a:lnTo>
                  <a:lnTo>
                    <a:pt x="264" y="9"/>
                  </a:lnTo>
                  <a:lnTo>
                    <a:pt x="273" y="13"/>
                  </a:lnTo>
                  <a:lnTo>
                    <a:pt x="284" y="13"/>
                  </a:lnTo>
                  <a:lnTo>
                    <a:pt x="296" y="12"/>
                  </a:lnTo>
                  <a:lnTo>
                    <a:pt x="305" y="12"/>
                  </a:lnTo>
                  <a:lnTo>
                    <a:pt x="312" y="13"/>
                  </a:lnTo>
                  <a:lnTo>
                    <a:pt x="320" y="18"/>
                  </a:lnTo>
                  <a:lnTo>
                    <a:pt x="327" y="20"/>
                  </a:lnTo>
                  <a:lnTo>
                    <a:pt x="335" y="18"/>
                  </a:lnTo>
                  <a:lnTo>
                    <a:pt x="348" y="17"/>
                  </a:lnTo>
                  <a:lnTo>
                    <a:pt x="361" y="14"/>
                  </a:lnTo>
                  <a:lnTo>
                    <a:pt x="369" y="10"/>
                  </a:lnTo>
                  <a:lnTo>
                    <a:pt x="370" y="9"/>
                  </a:lnTo>
                  <a:lnTo>
                    <a:pt x="371" y="9"/>
                  </a:lnTo>
                  <a:lnTo>
                    <a:pt x="373" y="10"/>
                  </a:lnTo>
                  <a:lnTo>
                    <a:pt x="375" y="10"/>
                  </a:lnTo>
                  <a:lnTo>
                    <a:pt x="377" y="12"/>
                  </a:lnTo>
                  <a:lnTo>
                    <a:pt x="379" y="13"/>
                  </a:lnTo>
                  <a:lnTo>
                    <a:pt x="382" y="13"/>
                  </a:lnTo>
                  <a:lnTo>
                    <a:pt x="390" y="10"/>
                  </a:lnTo>
                  <a:lnTo>
                    <a:pt x="393" y="8"/>
                  </a:lnTo>
                  <a:lnTo>
                    <a:pt x="397" y="6"/>
                  </a:lnTo>
                  <a:lnTo>
                    <a:pt x="402" y="14"/>
                  </a:lnTo>
                  <a:lnTo>
                    <a:pt x="410" y="24"/>
                  </a:lnTo>
                  <a:lnTo>
                    <a:pt x="417" y="33"/>
                  </a:lnTo>
                  <a:lnTo>
                    <a:pt x="421" y="41"/>
                  </a:lnTo>
                  <a:lnTo>
                    <a:pt x="422" y="48"/>
                  </a:lnTo>
                  <a:lnTo>
                    <a:pt x="426" y="59"/>
                  </a:lnTo>
                  <a:lnTo>
                    <a:pt x="429" y="74"/>
                  </a:lnTo>
                  <a:lnTo>
                    <a:pt x="433" y="90"/>
                  </a:lnTo>
                  <a:lnTo>
                    <a:pt x="437" y="105"/>
                  </a:lnTo>
                  <a:lnTo>
                    <a:pt x="438" y="120"/>
                  </a:lnTo>
                  <a:lnTo>
                    <a:pt x="440" y="129"/>
                  </a:lnTo>
                  <a:lnTo>
                    <a:pt x="438" y="134"/>
                  </a:lnTo>
                  <a:lnTo>
                    <a:pt x="434" y="140"/>
                  </a:lnTo>
                  <a:lnTo>
                    <a:pt x="420" y="155"/>
                  </a:lnTo>
                  <a:lnTo>
                    <a:pt x="420" y="157"/>
                  </a:lnTo>
                  <a:lnTo>
                    <a:pt x="422" y="160"/>
                  </a:lnTo>
                  <a:lnTo>
                    <a:pt x="428" y="163"/>
                  </a:lnTo>
                  <a:lnTo>
                    <a:pt x="430" y="165"/>
                  </a:lnTo>
                  <a:lnTo>
                    <a:pt x="433" y="167"/>
                  </a:lnTo>
                  <a:lnTo>
                    <a:pt x="436" y="171"/>
                  </a:lnTo>
                  <a:lnTo>
                    <a:pt x="436" y="173"/>
                  </a:lnTo>
                  <a:lnTo>
                    <a:pt x="438" y="192"/>
                  </a:lnTo>
                  <a:lnTo>
                    <a:pt x="441" y="200"/>
                  </a:lnTo>
                  <a:lnTo>
                    <a:pt x="448" y="206"/>
                  </a:lnTo>
                  <a:lnTo>
                    <a:pt x="455" y="210"/>
                  </a:lnTo>
                  <a:lnTo>
                    <a:pt x="456" y="215"/>
                  </a:lnTo>
                  <a:lnTo>
                    <a:pt x="455" y="222"/>
                  </a:lnTo>
                  <a:lnTo>
                    <a:pt x="455" y="229"/>
                  </a:lnTo>
                  <a:lnTo>
                    <a:pt x="456" y="233"/>
                  </a:lnTo>
                  <a:lnTo>
                    <a:pt x="461" y="237"/>
                  </a:lnTo>
                  <a:lnTo>
                    <a:pt x="465" y="241"/>
                  </a:lnTo>
                  <a:lnTo>
                    <a:pt x="468" y="245"/>
                  </a:lnTo>
                  <a:lnTo>
                    <a:pt x="467" y="250"/>
                  </a:lnTo>
                  <a:lnTo>
                    <a:pt x="461" y="258"/>
                  </a:lnTo>
                  <a:lnTo>
                    <a:pt x="457" y="268"/>
                  </a:lnTo>
                  <a:lnTo>
                    <a:pt x="456" y="275"/>
                  </a:lnTo>
                  <a:lnTo>
                    <a:pt x="457" y="279"/>
                  </a:lnTo>
                  <a:lnTo>
                    <a:pt x="457" y="283"/>
                  </a:lnTo>
                  <a:lnTo>
                    <a:pt x="455" y="291"/>
                  </a:lnTo>
                  <a:lnTo>
                    <a:pt x="455" y="301"/>
                  </a:lnTo>
                  <a:lnTo>
                    <a:pt x="456" y="305"/>
                  </a:lnTo>
                  <a:lnTo>
                    <a:pt x="464" y="314"/>
                  </a:lnTo>
                  <a:lnTo>
                    <a:pt x="468" y="314"/>
                  </a:lnTo>
                  <a:lnTo>
                    <a:pt x="471" y="312"/>
                  </a:lnTo>
                  <a:lnTo>
                    <a:pt x="473" y="310"/>
                  </a:lnTo>
                  <a:lnTo>
                    <a:pt x="479" y="307"/>
                  </a:lnTo>
                  <a:lnTo>
                    <a:pt x="483" y="307"/>
                  </a:lnTo>
                  <a:lnTo>
                    <a:pt x="491" y="310"/>
                  </a:lnTo>
                  <a:lnTo>
                    <a:pt x="496" y="312"/>
                  </a:lnTo>
                  <a:lnTo>
                    <a:pt x="504" y="315"/>
                  </a:lnTo>
                  <a:lnTo>
                    <a:pt x="520" y="315"/>
                  </a:lnTo>
                  <a:lnTo>
                    <a:pt x="525" y="316"/>
                  </a:lnTo>
                  <a:lnTo>
                    <a:pt x="525" y="319"/>
                  </a:lnTo>
                  <a:lnTo>
                    <a:pt x="523" y="323"/>
                  </a:lnTo>
                  <a:lnTo>
                    <a:pt x="519" y="327"/>
                  </a:lnTo>
                  <a:lnTo>
                    <a:pt x="516" y="327"/>
                  </a:lnTo>
                  <a:lnTo>
                    <a:pt x="511" y="330"/>
                  </a:lnTo>
                  <a:lnTo>
                    <a:pt x="508" y="335"/>
                  </a:lnTo>
                  <a:lnTo>
                    <a:pt x="506" y="338"/>
                  </a:lnTo>
                  <a:lnTo>
                    <a:pt x="500" y="341"/>
                  </a:lnTo>
                  <a:lnTo>
                    <a:pt x="495" y="341"/>
                  </a:lnTo>
                  <a:lnTo>
                    <a:pt x="492" y="342"/>
                  </a:lnTo>
                  <a:lnTo>
                    <a:pt x="490" y="345"/>
                  </a:lnTo>
                  <a:lnTo>
                    <a:pt x="490" y="367"/>
                  </a:lnTo>
                  <a:lnTo>
                    <a:pt x="491" y="370"/>
                  </a:lnTo>
                  <a:lnTo>
                    <a:pt x="496" y="376"/>
                  </a:lnTo>
                  <a:lnTo>
                    <a:pt x="495" y="382"/>
                  </a:lnTo>
                  <a:lnTo>
                    <a:pt x="491" y="389"/>
                  </a:lnTo>
                  <a:lnTo>
                    <a:pt x="490" y="397"/>
                  </a:lnTo>
                  <a:lnTo>
                    <a:pt x="491" y="403"/>
                  </a:lnTo>
                  <a:lnTo>
                    <a:pt x="507" y="423"/>
                  </a:lnTo>
                  <a:lnTo>
                    <a:pt x="508" y="425"/>
                  </a:lnTo>
                  <a:lnTo>
                    <a:pt x="508" y="428"/>
                  </a:lnTo>
                  <a:lnTo>
                    <a:pt x="504" y="440"/>
                  </a:lnTo>
                  <a:lnTo>
                    <a:pt x="503" y="443"/>
                  </a:lnTo>
                  <a:lnTo>
                    <a:pt x="503" y="446"/>
                  </a:lnTo>
                  <a:lnTo>
                    <a:pt x="504" y="447"/>
                  </a:lnTo>
                  <a:lnTo>
                    <a:pt x="506" y="450"/>
                  </a:lnTo>
                  <a:lnTo>
                    <a:pt x="506" y="451"/>
                  </a:lnTo>
                  <a:lnTo>
                    <a:pt x="507" y="455"/>
                  </a:lnTo>
                  <a:lnTo>
                    <a:pt x="504" y="462"/>
                  </a:lnTo>
                  <a:lnTo>
                    <a:pt x="496" y="486"/>
                  </a:lnTo>
                  <a:lnTo>
                    <a:pt x="490" y="493"/>
                  </a:lnTo>
                  <a:lnTo>
                    <a:pt x="486" y="495"/>
                  </a:lnTo>
                  <a:lnTo>
                    <a:pt x="479" y="502"/>
                  </a:lnTo>
                  <a:lnTo>
                    <a:pt x="476" y="504"/>
                  </a:lnTo>
                  <a:lnTo>
                    <a:pt x="473" y="506"/>
                  </a:lnTo>
                  <a:lnTo>
                    <a:pt x="472" y="509"/>
                  </a:lnTo>
                  <a:lnTo>
                    <a:pt x="473" y="512"/>
                  </a:lnTo>
                  <a:lnTo>
                    <a:pt x="475" y="513"/>
                  </a:lnTo>
                  <a:lnTo>
                    <a:pt x="477" y="518"/>
                  </a:lnTo>
                  <a:lnTo>
                    <a:pt x="475" y="524"/>
                  </a:lnTo>
                  <a:lnTo>
                    <a:pt x="472" y="526"/>
                  </a:lnTo>
                  <a:lnTo>
                    <a:pt x="467" y="535"/>
                  </a:lnTo>
                  <a:lnTo>
                    <a:pt x="465" y="539"/>
                  </a:lnTo>
                  <a:lnTo>
                    <a:pt x="467" y="547"/>
                  </a:lnTo>
                  <a:lnTo>
                    <a:pt x="471" y="553"/>
                  </a:lnTo>
                  <a:lnTo>
                    <a:pt x="475" y="561"/>
                  </a:lnTo>
                  <a:lnTo>
                    <a:pt x="477" y="568"/>
                  </a:lnTo>
                  <a:lnTo>
                    <a:pt x="480" y="572"/>
                  </a:lnTo>
                  <a:lnTo>
                    <a:pt x="487" y="574"/>
                  </a:lnTo>
                  <a:lnTo>
                    <a:pt x="500" y="571"/>
                  </a:lnTo>
                  <a:lnTo>
                    <a:pt x="504" y="571"/>
                  </a:lnTo>
                  <a:lnTo>
                    <a:pt x="508" y="575"/>
                  </a:lnTo>
                  <a:lnTo>
                    <a:pt x="511" y="580"/>
                  </a:lnTo>
                  <a:lnTo>
                    <a:pt x="512" y="587"/>
                  </a:lnTo>
                  <a:lnTo>
                    <a:pt x="512" y="592"/>
                  </a:lnTo>
                  <a:lnTo>
                    <a:pt x="511" y="594"/>
                  </a:lnTo>
                  <a:lnTo>
                    <a:pt x="510" y="597"/>
                  </a:lnTo>
                  <a:lnTo>
                    <a:pt x="506" y="599"/>
                  </a:lnTo>
                  <a:lnTo>
                    <a:pt x="503" y="602"/>
                  </a:lnTo>
                  <a:lnTo>
                    <a:pt x="499" y="605"/>
                  </a:lnTo>
                  <a:lnTo>
                    <a:pt x="496" y="609"/>
                  </a:lnTo>
                  <a:lnTo>
                    <a:pt x="495" y="613"/>
                  </a:lnTo>
                  <a:lnTo>
                    <a:pt x="495" y="615"/>
                  </a:lnTo>
                  <a:lnTo>
                    <a:pt x="496" y="618"/>
                  </a:lnTo>
                  <a:lnTo>
                    <a:pt x="510" y="625"/>
                  </a:lnTo>
                  <a:lnTo>
                    <a:pt x="511" y="626"/>
                  </a:lnTo>
                  <a:lnTo>
                    <a:pt x="511" y="629"/>
                  </a:lnTo>
                  <a:lnTo>
                    <a:pt x="512" y="632"/>
                  </a:lnTo>
                  <a:lnTo>
                    <a:pt x="512" y="634"/>
                  </a:lnTo>
                  <a:lnTo>
                    <a:pt x="514" y="638"/>
                  </a:lnTo>
                  <a:lnTo>
                    <a:pt x="514" y="644"/>
                  </a:lnTo>
                  <a:lnTo>
                    <a:pt x="512" y="646"/>
                  </a:lnTo>
                  <a:lnTo>
                    <a:pt x="510" y="649"/>
                  </a:lnTo>
                  <a:lnTo>
                    <a:pt x="508" y="652"/>
                  </a:lnTo>
                  <a:lnTo>
                    <a:pt x="504" y="654"/>
                  </a:lnTo>
                  <a:lnTo>
                    <a:pt x="503" y="659"/>
                  </a:lnTo>
                  <a:lnTo>
                    <a:pt x="500" y="663"/>
                  </a:lnTo>
                  <a:lnTo>
                    <a:pt x="500" y="667"/>
                  </a:lnTo>
                  <a:lnTo>
                    <a:pt x="503" y="669"/>
                  </a:lnTo>
                  <a:lnTo>
                    <a:pt x="503" y="673"/>
                  </a:lnTo>
                  <a:lnTo>
                    <a:pt x="502" y="676"/>
                  </a:lnTo>
                  <a:lnTo>
                    <a:pt x="492" y="676"/>
                  </a:lnTo>
                  <a:lnTo>
                    <a:pt x="490" y="673"/>
                  </a:lnTo>
                  <a:lnTo>
                    <a:pt x="486" y="671"/>
                  </a:lnTo>
                  <a:lnTo>
                    <a:pt x="480" y="668"/>
                  </a:lnTo>
                  <a:lnTo>
                    <a:pt x="479" y="668"/>
                  </a:lnTo>
                  <a:lnTo>
                    <a:pt x="476" y="669"/>
                  </a:lnTo>
                  <a:lnTo>
                    <a:pt x="475" y="669"/>
                  </a:lnTo>
                  <a:lnTo>
                    <a:pt x="472" y="667"/>
                  </a:lnTo>
                  <a:lnTo>
                    <a:pt x="471" y="664"/>
                  </a:lnTo>
                  <a:lnTo>
                    <a:pt x="469" y="663"/>
                  </a:lnTo>
                  <a:lnTo>
                    <a:pt x="465" y="661"/>
                  </a:lnTo>
                  <a:lnTo>
                    <a:pt x="463" y="660"/>
                  </a:lnTo>
                  <a:lnTo>
                    <a:pt x="455" y="657"/>
                  </a:lnTo>
                  <a:lnTo>
                    <a:pt x="452" y="656"/>
                  </a:lnTo>
                  <a:lnTo>
                    <a:pt x="451" y="653"/>
                  </a:lnTo>
                  <a:lnTo>
                    <a:pt x="449" y="652"/>
                  </a:lnTo>
                  <a:lnTo>
                    <a:pt x="448" y="649"/>
                  </a:lnTo>
                  <a:lnTo>
                    <a:pt x="447" y="648"/>
                  </a:lnTo>
                  <a:lnTo>
                    <a:pt x="447" y="646"/>
                  </a:lnTo>
                  <a:lnTo>
                    <a:pt x="445" y="645"/>
                  </a:lnTo>
                  <a:lnTo>
                    <a:pt x="444" y="645"/>
                  </a:lnTo>
                  <a:lnTo>
                    <a:pt x="441" y="646"/>
                  </a:lnTo>
                  <a:lnTo>
                    <a:pt x="437" y="648"/>
                  </a:lnTo>
                  <a:lnTo>
                    <a:pt x="434" y="650"/>
                  </a:lnTo>
                  <a:lnTo>
                    <a:pt x="430" y="653"/>
                  </a:lnTo>
                  <a:lnTo>
                    <a:pt x="428" y="649"/>
                  </a:lnTo>
                  <a:lnTo>
                    <a:pt x="426" y="645"/>
                  </a:lnTo>
                  <a:lnTo>
                    <a:pt x="425" y="640"/>
                  </a:lnTo>
                  <a:lnTo>
                    <a:pt x="424" y="636"/>
                  </a:lnTo>
                  <a:lnTo>
                    <a:pt x="421" y="632"/>
                  </a:lnTo>
                  <a:lnTo>
                    <a:pt x="413" y="630"/>
                  </a:lnTo>
                  <a:lnTo>
                    <a:pt x="402" y="629"/>
                  </a:lnTo>
                  <a:lnTo>
                    <a:pt x="390" y="630"/>
                  </a:lnTo>
                  <a:lnTo>
                    <a:pt x="378" y="630"/>
                  </a:lnTo>
                  <a:lnTo>
                    <a:pt x="367" y="629"/>
                  </a:lnTo>
                  <a:lnTo>
                    <a:pt x="361" y="628"/>
                  </a:lnTo>
                  <a:lnTo>
                    <a:pt x="352" y="622"/>
                  </a:lnTo>
                  <a:lnTo>
                    <a:pt x="344" y="615"/>
                  </a:lnTo>
                  <a:lnTo>
                    <a:pt x="338" y="611"/>
                  </a:lnTo>
                  <a:lnTo>
                    <a:pt x="332" y="611"/>
                  </a:lnTo>
                  <a:lnTo>
                    <a:pt x="326" y="615"/>
                  </a:lnTo>
                  <a:lnTo>
                    <a:pt x="320" y="623"/>
                  </a:lnTo>
                  <a:lnTo>
                    <a:pt x="313" y="630"/>
                  </a:lnTo>
                  <a:lnTo>
                    <a:pt x="307" y="634"/>
                  </a:lnTo>
                  <a:lnTo>
                    <a:pt x="299" y="636"/>
                  </a:lnTo>
                  <a:lnTo>
                    <a:pt x="277" y="641"/>
                  </a:lnTo>
                  <a:lnTo>
                    <a:pt x="268" y="642"/>
                  </a:lnTo>
                  <a:lnTo>
                    <a:pt x="262" y="645"/>
                  </a:lnTo>
                  <a:lnTo>
                    <a:pt x="260" y="648"/>
                  </a:lnTo>
                  <a:lnTo>
                    <a:pt x="258" y="652"/>
                  </a:lnTo>
                  <a:lnTo>
                    <a:pt x="256" y="654"/>
                  </a:lnTo>
                  <a:lnTo>
                    <a:pt x="254" y="657"/>
                  </a:lnTo>
                  <a:lnTo>
                    <a:pt x="249" y="660"/>
                  </a:lnTo>
                  <a:lnTo>
                    <a:pt x="218" y="660"/>
                  </a:lnTo>
                  <a:lnTo>
                    <a:pt x="207" y="657"/>
                  </a:lnTo>
                  <a:lnTo>
                    <a:pt x="199" y="653"/>
                  </a:lnTo>
                  <a:lnTo>
                    <a:pt x="186" y="634"/>
                  </a:lnTo>
                  <a:lnTo>
                    <a:pt x="183" y="625"/>
                  </a:lnTo>
                  <a:lnTo>
                    <a:pt x="183" y="618"/>
                  </a:lnTo>
                  <a:lnTo>
                    <a:pt x="194" y="607"/>
                  </a:lnTo>
                  <a:lnTo>
                    <a:pt x="198" y="602"/>
                  </a:lnTo>
                  <a:lnTo>
                    <a:pt x="199" y="595"/>
                  </a:lnTo>
                  <a:lnTo>
                    <a:pt x="197" y="587"/>
                  </a:lnTo>
                  <a:lnTo>
                    <a:pt x="191" y="578"/>
                  </a:lnTo>
                  <a:lnTo>
                    <a:pt x="184" y="570"/>
                  </a:lnTo>
                  <a:lnTo>
                    <a:pt x="178" y="566"/>
                  </a:lnTo>
                  <a:lnTo>
                    <a:pt x="170" y="566"/>
                  </a:lnTo>
                  <a:lnTo>
                    <a:pt x="160" y="568"/>
                  </a:lnTo>
                  <a:lnTo>
                    <a:pt x="152" y="568"/>
                  </a:lnTo>
                  <a:lnTo>
                    <a:pt x="140" y="564"/>
                  </a:lnTo>
                  <a:lnTo>
                    <a:pt x="127" y="557"/>
                  </a:lnTo>
                  <a:lnTo>
                    <a:pt x="117" y="553"/>
                  </a:lnTo>
                  <a:lnTo>
                    <a:pt x="109" y="556"/>
                  </a:lnTo>
                  <a:lnTo>
                    <a:pt x="102" y="564"/>
                  </a:lnTo>
                  <a:lnTo>
                    <a:pt x="97" y="580"/>
                  </a:lnTo>
                  <a:lnTo>
                    <a:pt x="93" y="587"/>
                  </a:lnTo>
                  <a:lnTo>
                    <a:pt x="89" y="591"/>
                  </a:lnTo>
                  <a:lnTo>
                    <a:pt x="81" y="590"/>
                  </a:lnTo>
                  <a:lnTo>
                    <a:pt x="76" y="587"/>
                  </a:lnTo>
                  <a:lnTo>
                    <a:pt x="74" y="583"/>
                  </a:lnTo>
                  <a:lnTo>
                    <a:pt x="74" y="575"/>
                  </a:lnTo>
                  <a:lnTo>
                    <a:pt x="71" y="568"/>
                  </a:lnTo>
                  <a:lnTo>
                    <a:pt x="65" y="560"/>
                  </a:lnTo>
                  <a:lnTo>
                    <a:pt x="59" y="555"/>
                  </a:lnTo>
                  <a:lnTo>
                    <a:pt x="57" y="551"/>
                  </a:lnTo>
                  <a:lnTo>
                    <a:pt x="58" y="544"/>
                  </a:lnTo>
                  <a:lnTo>
                    <a:pt x="62" y="531"/>
                  </a:lnTo>
                  <a:lnTo>
                    <a:pt x="63" y="514"/>
                  </a:lnTo>
                  <a:lnTo>
                    <a:pt x="62" y="500"/>
                  </a:lnTo>
                  <a:lnTo>
                    <a:pt x="61" y="486"/>
                  </a:lnTo>
                  <a:lnTo>
                    <a:pt x="63" y="474"/>
                  </a:lnTo>
                  <a:lnTo>
                    <a:pt x="67" y="466"/>
                  </a:lnTo>
                  <a:lnTo>
                    <a:pt x="74" y="460"/>
                  </a:lnTo>
                  <a:lnTo>
                    <a:pt x="80" y="451"/>
                  </a:lnTo>
                  <a:lnTo>
                    <a:pt x="81" y="442"/>
                  </a:lnTo>
                  <a:lnTo>
                    <a:pt x="81" y="439"/>
                  </a:lnTo>
                  <a:lnTo>
                    <a:pt x="80" y="436"/>
                  </a:lnTo>
                  <a:lnTo>
                    <a:pt x="80" y="433"/>
                  </a:lnTo>
                  <a:lnTo>
                    <a:pt x="78" y="431"/>
                  </a:lnTo>
                  <a:lnTo>
                    <a:pt x="78" y="429"/>
                  </a:lnTo>
                  <a:lnTo>
                    <a:pt x="80" y="427"/>
                  </a:lnTo>
                  <a:lnTo>
                    <a:pt x="82" y="424"/>
                  </a:lnTo>
                  <a:lnTo>
                    <a:pt x="86" y="421"/>
                  </a:lnTo>
                  <a:lnTo>
                    <a:pt x="92" y="416"/>
                  </a:lnTo>
                  <a:lnTo>
                    <a:pt x="93" y="412"/>
                  </a:lnTo>
                  <a:lnTo>
                    <a:pt x="93" y="398"/>
                  </a:lnTo>
                  <a:lnTo>
                    <a:pt x="90" y="388"/>
                  </a:lnTo>
                  <a:lnTo>
                    <a:pt x="85" y="376"/>
                  </a:lnTo>
                  <a:lnTo>
                    <a:pt x="74" y="366"/>
                  </a:lnTo>
                  <a:lnTo>
                    <a:pt x="62" y="359"/>
                  </a:lnTo>
                  <a:lnTo>
                    <a:pt x="49" y="353"/>
                  </a:lnTo>
                  <a:lnTo>
                    <a:pt x="34" y="347"/>
                  </a:lnTo>
                  <a:lnTo>
                    <a:pt x="22" y="341"/>
                  </a:lnTo>
                  <a:lnTo>
                    <a:pt x="14" y="336"/>
                  </a:lnTo>
                  <a:lnTo>
                    <a:pt x="12" y="334"/>
                  </a:lnTo>
                  <a:lnTo>
                    <a:pt x="15" y="330"/>
                  </a:lnTo>
                  <a:lnTo>
                    <a:pt x="20" y="326"/>
                  </a:lnTo>
                  <a:lnTo>
                    <a:pt x="23" y="320"/>
                  </a:lnTo>
                  <a:lnTo>
                    <a:pt x="22" y="312"/>
                  </a:lnTo>
                  <a:lnTo>
                    <a:pt x="16" y="304"/>
                  </a:lnTo>
                  <a:lnTo>
                    <a:pt x="3" y="293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6" y="275"/>
                  </a:lnTo>
                  <a:lnTo>
                    <a:pt x="11" y="264"/>
                  </a:lnTo>
                  <a:lnTo>
                    <a:pt x="12" y="253"/>
                  </a:lnTo>
                  <a:lnTo>
                    <a:pt x="14" y="245"/>
                  </a:lnTo>
                  <a:lnTo>
                    <a:pt x="19" y="238"/>
                  </a:lnTo>
                  <a:lnTo>
                    <a:pt x="30" y="227"/>
                  </a:lnTo>
                  <a:lnTo>
                    <a:pt x="35" y="221"/>
                  </a:lnTo>
                  <a:lnTo>
                    <a:pt x="43" y="210"/>
                  </a:lnTo>
                  <a:lnTo>
                    <a:pt x="53" y="196"/>
                  </a:lnTo>
                  <a:lnTo>
                    <a:pt x="61" y="183"/>
                  </a:lnTo>
                  <a:lnTo>
                    <a:pt x="82" y="140"/>
                  </a:lnTo>
                  <a:lnTo>
                    <a:pt x="92" y="126"/>
                  </a:lnTo>
                  <a:lnTo>
                    <a:pt x="100" y="116"/>
                  </a:lnTo>
                  <a:lnTo>
                    <a:pt x="108" y="109"/>
                  </a:lnTo>
                  <a:lnTo>
                    <a:pt x="114" y="106"/>
                  </a:lnTo>
                  <a:lnTo>
                    <a:pt x="119" y="106"/>
                  </a:lnTo>
                  <a:lnTo>
                    <a:pt x="127" y="107"/>
                  </a:lnTo>
                  <a:lnTo>
                    <a:pt x="131" y="106"/>
                  </a:lnTo>
                  <a:lnTo>
                    <a:pt x="132" y="101"/>
                  </a:lnTo>
                  <a:lnTo>
                    <a:pt x="136" y="87"/>
                  </a:lnTo>
                  <a:lnTo>
                    <a:pt x="144" y="74"/>
                  </a:lnTo>
                  <a:lnTo>
                    <a:pt x="151" y="60"/>
                  </a:lnTo>
                  <a:lnTo>
                    <a:pt x="156" y="52"/>
                  </a:lnTo>
                  <a:lnTo>
                    <a:pt x="166" y="45"/>
                  </a:lnTo>
                  <a:lnTo>
                    <a:pt x="175" y="40"/>
                  </a:lnTo>
                  <a:lnTo>
                    <a:pt x="184" y="32"/>
                  </a:lnTo>
                  <a:lnTo>
                    <a:pt x="195" y="21"/>
                  </a:lnTo>
                  <a:lnTo>
                    <a:pt x="206" y="14"/>
                  </a:lnTo>
                  <a:lnTo>
                    <a:pt x="219" y="12"/>
                  </a:lnTo>
                  <a:lnTo>
                    <a:pt x="229" y="10"/>
                  </a:lnTo>
                  <a:lnTo>
                    <a:pt x="235" y="6"/>
                  </a:lnTo>
                  <a:lnTo>
                    <a:pt x="241" y="2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4788923" y="4649426"/>
              <a:ext cx="998875" cy="880197"/>
            </a:xfrm>
            <a:custGeom>
              <a:avLst/>
              <a:gdLst/>
              <a:ahLst/>
              <a:cxnLst>
                <a:cxn ang="0">
                  <a:pos x="521" y="18"/>
                </a:cxn>
                <a:cxn ang="0">
                  <a:pos x="530" y="46"/>
                </a:cxn>
                <a:cxn ang="0">
                  <a:pos x="550" y="86"/>
                </a:cxn>
                <a:cxn ang="0">
                  <a:pos x="587" y="111"/>
                </a:cxn>
                <a:cxn ang="0">
                  <a:pos x="603" y="127"/>
                </a:cxn>
                <a:cxn ang="0">
                  <a:pos x="577" y="166"/>
                </a:cxn>
                <a:cxn ang="0">
                  <a:pos x="548" y="214"/>
                </a:cxn>
                <a:cxn ang="0">
                  <a:pos x="536" y="249"/>
                </a:cxn>
                <a:cxn ang="0">
                  <a:pos x="551" y="282"/>
                </a:cxn>
                <a:cxn ang="0">
                  <a:pos x="515" y="321"/>
                </a:cxn>
                <a:cxn ang="0">
                  <a:pos x="491" y="341"/>
                </a:cxn>
                <a:cxn ang="0">
                  <a:pos x="465" y="376"/>
                </a:cxn>
                <a:cxn ang="0">
                  <a:pos x="457" y="396"/>
                </a:cxn>
                <a:cxn ang="0">
                  <a:pos x="417" y="410"/>
                </a:cxn>
                <a:cxn ang="0">
                  <a:pos x="388" y="418"/>
                </a:cxn>
                <a:cxn ang="0">
                  <a:pos x="376" y="426"/>
                </a:cxn>
                <a:cxn ang="0">
                  <a:pos x="374" y="458"/>
                </a:cxn>
                <a:cxn ang="0">
                  <a:pos x="388" y="472"/>
                </a:cxn>
                <a:cxn ang="0">
                  <a:pos x="388" y="481"/>
                </a:cxn>
                <a:cxn ang="0">
                  <a:pos x="356" y="515"/>
                </a:cxn>
                <a:cxn ang="0">
                  <a:pos x="333" y="503"/>
                </a:cxn>
                <a:cxn ang="0">
                  <a:pos x="321" y="511"/>
                </a:cxn>
                <a:cxn ang="0">
                  <a:pos x="288" y="507"/>
                </a:cxn>
                <a:cxn ang="0">
                  <a:pos x="211" y="531"/>
                </a:cxn>
                <a:cxn ang="0">
                  <a:pos x="165" y="513"/>
                </a:cxn>
                <a:cxn ang="0">
                  <a:pos x="124" y="472"/>
                </a:cxn>
                <a:cxn ang="0">
                  <a:pos x="58" y="461"/>
                </a:cxn>
                <a:cxn ang="0">
                  <a:pos x="19" y="447"/>
                </a:cxn>
                <a:cxn ang="0">
                  <a:pos x="4" y="408"/>
                </a:cxn>
                <a:cxn ang="0">
                  <a:pos x="35" y="377"/>
                </a:cxn>
                <a:cxn ang="0">
                  <a:pos x="56" y="388"/>
                </a:cxn>
                <a:cxn ang="0">
                  <a:pos x="99" y="410"/>
                </a:cxn>
                <a:cxn ang="0">
                  <a:pos x="132" y="425"/>
                </a:cxn>
                <a:cxn ang="0">
                  <a:pos x="160" y="441"/>
                </a:cxn>
                <a:cxn ang="0">
                  <a:pos x="173" y="462"/>
                </a:cxn>
                <a:cxn ang="0">
                  <a:pos x="200" y="468"/>
                </a:cxn>
                <a:cxn ang="0">
                  <a:pos x="222" y="469"/>
                </a:cxn>
                <a:cxn ang="0">
                  <a:pos x="234" y="451"/>
                </a:cxn>
                <a:cxn ang="0">
                  <a:pos x="278" y="414"/>
                </a:cxn>
                <a:cxn ang="0">
                  <a:pos x="298" y="379"/>
                </a:cxn>
                <a:cxn ang="0">
                  <a:pos x="331" y="350"/>
                </a:cxn>
                <a:cxn ang="0">
                  <a:pos x="353" y="310"/>
                </a:cxn>
                <a:cxn ang="0">
                  <a:pos x="357" y="292"/>
                </a:cxn>
                <a:cxn ang="0">
                  <a:pos x="357" y="276"/>
                </a:cxn>
                <a:cxn ang="0">
                  <a:pos x="367" y="245"/>
                </a:cxn>
                <a:cxn ang="0">
                  <a:pos x="355" y="159"/>
                </a:cxn>
                <a:cxn ang="0">
                  <a:pos x="343" y="159"/>
                </a:cxn>
                <a:cxn ang="0">
                  <a:pos x="336" y="209"/>
                </a:cxn>
                <a:cxn ang="0">
                  <a:pos x="317" y="175"/>
                </a:cxn>
                <a:cxn ang="0">
                  <a:pos x="328" y="150"/>
                </a:cxn>
                <a:cxn ang="0">
                  <a:pos x="313" y="105"/>
                </a:cxn>
                <a:cxn ang="0">
                  <a:pos x="341" y="81"/>
                </a:cxn>
                <a:cxn ang="0">
                  <a:pos x="376" y="78"/>
                </a:cxn>
                <a:cxn ang="0">
                  <a:pos x="384" y="59"/>
                </a:cxn>
                <a:cxn ang="0">
                  <a:pos x="419" y="55"/>
                </a:cxn>
                <a:cxn ang="0">
                  <a:pos x="448" y="65"/>
                </a:cxn>
                <a:cxn ang="0">
                  <a:pos x="470" y="62"/>
                </a:cxn>
                <a:cxn ang="0">
                  <a:pos x="492" y="47"/>
                </a:cxn>
                <a:cxn ang="0">
                  <a:pos x="503" y="16"/>
                </a:cxn>
                <a:cxn ang="0">
                  <a:pos x="521" y="0"/>
                </a:cxn>
              </a:cxnLst>
              <a:rect l="0" t="0" r="r" b="b"/>
              <a:pathLst>
                <a:path w="606" h="534">
                  <a:moveTo>
                    <a:pt x="521" y="0"/>
                  </a:moveTo>
                  <a:lnTo>
                    <a:pt x="528" y="0"/>
                  </a:lnTo>
                  <a:lnTo>
                    <a:pt x="531" y="4"/>
                  </a:lnTo>
                  <a:lnTo>
                    <a:pt x="528" y="8"/>
                  </a:lnTo>
                  <a:lnTo>
                    <a:pt x="524" y="14"/>
                  </a:lnTo>
                  <a:lnTo>
                    <a:pt x="521" y="18"/>
                  </a:lnTo>
                  <a:lnTo>
                    <a:pt x="520" y="22"/>
                  </a:lnTo>
                  <a:lnTo>
                    <a:pt x="520" y="38"/>
                  </a:lnTo>
                  <a:lnTo>
                    <a:pt x="521" y="41"/>
                  </a:lnTo>
                  <a:lnTo>
                    <a:pt x="523" y="42"/>
                  </a:lnTo>
                  <a:lnTo>
                    <a:pt x="525" y="43"/>
                  </a:lnTo>
                  <a:lnTo>
                    <a:pt x="530" y="46"/>
                  </a:lnTo>
                  <a:lnTo>
                    <a:pt x="531" y="47"/>
                  </a:lnTo>
                  <a:lnTo>
                    <a:pt x="532" y="50"/>
                  </a:lnTo>
                  <a:lnTo>
                    <a:pt x="534" y="54"/>
                  </a:lnTo>
                  <a:lnTo>
                    <a:pt x="539" y="63"/>
                  </a:lnTo>
                  <a:lnTo>
                    <a:pt x="544" y="76"/>
                  </a:lnTo>
                  <a:lnTo>
                    <a:pt x="550" y="86"/>
                  </a:lnTo>
                  <a:lnTo>
                    <a:pt x="555" y="96"/>
                  </a:lnTo>
                  <a:lnTo>
                    <a:pt x="560" y="101"/>
                  </a:lnTo>
                  <a:lnTo>
                    <a:pt x="570" y="104"/>
                  </a:lnTo>
                  <a:lnTo>
                    <a:pt x="578" y="105"/>
                  </a:lnTo>
                  <a:lnTo>
                    <a:pt x="582" y="108"/>
                  </a:lnTo>
                  <a:lnTo>
                    <a:pt x="587" y="111"/>
                  </a:lnTo>
                  <a:lnTo>
                    <a:pt x="591" y="111"/>
                  </a:lnTo>
                  <a:lnTo>
                    <a:pt x="594" y="113"/>
                  </a:lnTo>
                  <a:lnTo>
                    <a:pt x="598" y="115"/>
                  </a:lnTo>
                  <a:lnTo>
                    <a:pt x="601" y="117"/>
                  </a:lnTo>
                  <a:lnTo>
                    <a:pt x="602" y="120"/>
                  </a:lnTo>
                  <a:lnTo>
                    <a:pt x="603" y="127"/>
                  </a:lnTo>
                  <a:lnTo>
                    <a:pt x="606" y="134"/>
                  </a:lnTo>
                  <a:lnTo>
                    <a:pt x="606" y="147"/>
                  </a:lnTo>
                  <a:lnTo>
                    <a:pt x="603" y="150"/>
                  </a:lnTo>
                  <a:lnTo>
                    <a:pt x="598" y="151"/>
                  </a:lnTo>
                  <a:lnTo>
                    <a:pt x="590" y="155"/>
                  </a:lnTo>
                  <a:lnTo>
                    <a:pt x="577" y="166"/>
                  </a:lnTo>
                  <a:lnTo>
                    <a:pt x="574" y="171"/>
                  </a:lnTo>
                  <a:lnTo>
                    <a:pt x="571" y="179"/>
                  </a:lnTo>
                  <a:lnTo>
                    <a:pt x="567" y="190"/>
                  </a:lnTo>
                  <a:lnTo>
                    <a:pt x="562" y="200"/>
                  </a:lnTo>
                  <a:lnTo>
                    <a:pt x="554" y="208"/>
                  </a:lnTo>
                  <a:lnTo>
                    <a:pt x="548" y="214"/>
                  </a:lnTo>
                  <a:lnTo>
                    <a:pt x="542" y="221"/>
                  </a:lnTo>
                  <a:lnTo>
                    <a:pt x="536" y="225"/>
                  </a:lnTo>
                  <a:lnTo>
                    <a:pt x="534" y="229"/>
                  </a:lnTo>
                  <a:lnTo>
                    <a:pt x="532" y="237"/>
                  </a:lnTo>
                  <a:lnTo>
                    <a:pt x="534" y="244"/>
                  </a:lnTo>
                  <a:lnTo>
                    <a:pt x="536" y="249"/>
                  </a:lnTo>
                  <a:lnTo>
                    <a:pt x="542" y="255"/>
                  </a:lnTo>
                  <a:lnTo>
                    <a:pt x="546" y="256"/>
                  </a:lnTo>
                  <a:lnTo>
                    <a:pt x="551" y="262"/>
                  </a:lnTo>
                  <a:lnTo>
                    <a:pt x="552" y="266"/>
                  </a:lnTo>
                  <a:lnTo>
                    <a:pt x="552" y="272"/>
                  </a:lnTo>
                  <a:lnTo>
                    <a:pt x="551" y="282"/>
                  </a:lnTo>
                  <a:lnTo>
                    <a:pt x="548" y="291"/>
                  </a:lnTo>
                  <a:lnTo>
                    <a:pt x="544" y="297"/>
                  </a:lnTo>
                  <a:lnTo>
                    <a:pt x="539" y="301"/>
                  </a:lnTo>
                  <a:lnTo>
                    <a:pt x="531" y="307"/>
                  </a:lnTo>
                  <a:lnTo>
                    <a:pt x="521" y="315"/>
                  </a:lnTo>
                  <a:lnTo>
                    <a:pt x="515" y="321"/>
                  </a:lnTo>
                  <a:lnTo>
                    <a:pt x="509" y="325"/>
                  </a:lnTo>
                  <a:lnTo>
                    <a:pt x="507" y="326"/>
                  </a:lnTo>
                  <a:lnTo>
                    <a:pt x="504" y="329"/>
                  </a:lnTo>
                  <a:lnTo>
                    <a:pt x="500" y="330"/>
                  </a:lnTo>
                  <a:lnTo>
                    <a:pt x="492" y="334"/>
                  </a:lnTo>
                  <a:lnTo>
                    <a:pt x="491" y="341"/>
                  </a:lnTo>
                  <a:lnTo>
                    <a:pt x="488" y="349"/>
                  </a:lnTo>
                  <a:lnTo>
                    <a:pt x="485" y="356"/>
                  </a:lnTo>
                  <a:lnTo>
                    <a:pt x="482" y="361"/>
                  </a:lnTo>
                  <a:lnTo>
                    <a:pt x="472" y="369"/>
                  </a:lnTo>
                  <a:lnTo>
                    <a:pt x="468" y="372"/>
                  </a:lnTo>
                  <a:lnTo>
                    <a:pt x="465" y="376"/>
                  </a:lnTo>
                  <a:lnTo>
                    <a:pt x="465" y="379"/>
                  </a:lnTo>
                  <a:lnTo>
                    <a:pt x="464" y="383"/>
                  </a:lnTo>
                  <a:lnTo>
                    <a:pt x="464" y="390"/>
                  </a:lnTo>
                  <a:lnTo>
                    <a:pt x="461" y="395"/>
                  </a:lnTo>
                  <a:lnTo>
                    <a:pt x="460" y="396"/>
                  </a:lnTo>
                  <a:lnTo>
                    <a:pt x="457" y="396"/>
                  </a:lnTo>
                  <a:lnTo>
                    <a:pt x="449" y="395"/>
                  </a:lnTo>
                  <a:lnTo>
                    <a:pt x="442" y="394"/>
                  </a:lnTo>
                  <a:lnTo>
                    <a:pt x="435" y="394"/>
                  </a:lnTo>
                  <a:lnTo>
                    <a:pt x="430" y="398"/>
                  </a:lnTo>
                  <a:lnTo>
                    <a:pt x="425" y="404"/>
                  </a:lnTo>
                  <a:lnTo>
                    <a:pt x="417" y="410"/>
                  </a:lnTo>
                  <a:lnTo>
                    <a:pt x="410" y="414"/>
                  </a:lnTo>
                  <a:lnTo>
                    <a:pt x="403" y="414"/>
                  </a:lnTo>
                  <a:lnTo>
                    <a:pt x="400" y="412"/>
                  </a:lnTo>
                  <a:lnTo>
                    <a:pt x="398" y="412"/>
                  </a:lnTo>
                  <a:lnTo>
                    <a:pt x="392" y="415"/>
                  </a:lnTo>
                  <a:lnTo>
                    <a:pt x="388" y="418"/>
                  </a:lnTo>
                  <a:lnTo>
                    <a:pt x="387" y="419"/>
                  </a:lnTo>
                  <a:lnTo>
                    <a:pt x="382" y="419"/>
                  </a:lnTo>
                  <a:lnTo>
                    <a:pt x="380" y="418"/>
                  </a:lnTo>
                  <a:lnTo>
                    <a:pt x="379" y="418"/>
                  </a:lnTo>
                  <a:lnTo>
                    <a:pt x="376" y="420"/>
                  </a:lnTo>
                  <a:lnTo>
                    <a:pt x="376" y="426"/>
                  </a:lnTo>
                  <a:lnTo>
                    <a:pt x="382" y="437"/>
                  </a:lnTo>
                  <a:lnTo>
                    <a:pt x="380" y="442"/>
                  </a:lnTo>
                  <a:lnTo>
                    <a:pt x="378" y="446"/>
                  </a:lnTo>
                  <a:lnTo>
                    <a:pt x="375" y="449"/>
                  </a:lnTo>
                  <a:lnTo>
                    <a:pt x="374" y="451"/>
                  </a:lnTo>
                  <a:lnTo>
                    <a:pt x="374" y="458"/>
                  </a:lnTo>
                  <a:lnTo>
                    <a:pt x="372" y="461"/>
                  </a:lnTo>
                  <a:lnTo>
                    <a:pt x="372" y="464"/>
                  </a:lnTo>
                  <a:lnTo>
                    <a:pt x="371" y="466"/>
                  </a:lnTo>
                  <a:lnTo>
                    <a:pt x="371" y="470"/>
                  </a:lnTo>
                  <a:lnTo>
                    <a:pt x="384" y="470"/>
                  </a:lnTo>
                  <a:lnTo>
                    <a:pt x="388" y="472"/>
                  </a:lnTo>
                  <a:lnTo>
                    <a:pt x="391" y="472"/>
                  </a:lnTo>
                  <a:lnTo>
                    <a:pt x="394" y="473"/>
                  </a:lnTo>
                  <a:lnTo>
                    <a:pt x="395" y="474"/>
                  </a:lnTo>
                  <a:lnTo>
                    <a:pt x="395" y="476"/>
                  </a:lnTo>
                  <a:lnTo>
                    <a:pt x="392" y="477"/>
                  </a:lnTo>
                  <a:lnTo>
                    <a:pt x="388" y="481"/>
                  </a:lnTo>
                  <a:lnTo>
                    <a:pt x="382" y="489"/>
                  </a:lnTo>
                  <a:lnTo>
                    <a:pt x="375" y="500"/>
                  </a:lnTo>
                  <a:lnTo>
                    <a:pt x="367" y="513"/>
                  </a:lnTo>
                  <a:lnTo>
                    <a:pt x="365" y="513"/>
                  </a:lnTo>
                  <a:lnTo>
                    <a:pt x="363" y="515"/>
                  </a:lnTo>
                  <a:lnTo>
                    <a:pt x="356" y="515"/>
                  </a:lnTo>
                  <a:lnTo>
                    <a:pt x="353" y="513"/>
                  </a:lnTo>
                  <a:lnTo>
                    <a:pt x="352" y="513"/>
                  </a:lnTo>
                  <a:lnTo>
                    <a:pt x="348" y="509"/>
                  </a:lnTo>
                  <a:lnTo>
                    <a:pt x="344" y="507"/>
                  </a:lnTo>
                  <a:lnTo>
                    <a:pt x="336" y="504"/>
                  </a:lnTo>
                  <a:lnTo>
                    <a:pt x="333" y="503"/>
                  </a:lnTo>
                  <a:lnTo>
                    <a:pt x="331" y="503"/>
                  </a:lnTo>
                  <a:lnTo>
                    <a:pt x="329" y="504"/>
                  </a:lnTo>
                  <a:lnTo>
                    <a:pt x="329" y="505"/>
                  </a:lnTo>
                  <a:lnTo>
                    <a:pt x="325" y="509"/>
                  </a:lnTo>
                  <a:lnTo>
                    <a:pt x="322" y="511"/>
                  </a:lnTo>
                  <a:lnTo>
                    <a:pt x="321" y="511"/>
                  </a:lnTo>
                  <a:lnTo>
                    <a:pt x="318" y="508"/>
                  </a:lnTo>
                  <a:lnTo>
                    <a:pt x="317" y="505"/>
                  </a:lnTo>
                  <a:lnTo>
                    <a:pt x="309" y="501"/>
                  </a:lnTo>
                  <a:lnTo>
                    <a:pt x="302" y="503"/>
                  </a:lnTo>
                  <a:lnTo>
                    <a:pt x="294" y="505"/>
                  </a:lnTo>
                  <a:lnTo>
                    <a:pt x="288" y="507"/>
                  </a:lnTo>
                  <a:lnTo>
                    <a:pt x="271" y="511"/>
                  </a:lnTo>
                  <a:lnTo>
                    <a:pt x="254" y="518"/>
                  </a:lnTo>
                  <a:lnTo>
                    <a:pt x="242" y="526"/>
                  </a:lnTo>
                  <a:lnTo>
                    <a:pt x="228" y="532"/>
                  </a:lnTo>
                  <a:lnTo>
                    <a:pt x="219" y="534"/>
                  </a:lnTo>
                  <a:lnTo>
                    <a:pt x="211" y="531"/>
                  </a:lnTo>
                  <a:lnTo>
                    <a:pt x="201" y="532"/>
                  </a:lnTo>
                  <a:lnTo>
                    <a:pt x="193" y="532"/>
                  </a:lnTo>
                  <a:lnTo>
                    <a:pt x="184" y="530"/>
                  </a:lnTo>
                  <a:lnTo>
                    <a:pt x="175" y="524"/>
                  </a:lnTo>
                  <a:lnTo>
                    <a:pt x="168" y="519"/>
                  </a:lnTo>
                  <a:lnTo>
                    <a:pt x="165" y="513"/>
                  </a:lnTo>
                  <a:lnTo>
                    <a:pt x="162" y="504"/>
                  </a:lnTo>
                  <a:lnTo>
                    <a:pt x="161" y="495"/>
                  </a:lnTo>
                  <a:lnTo>
                    <a:pt x="158" y="485"/>
                  </a:lnTo>
                  <a:lnTo>
                    <a:pt x="154" y="477"/>
                  </a:lnTo>
                  <a:lnTo>
                    <a:pt x="145" y="472"/>
                  </a:lnTo>
                  <a:lnTo>
                    <a:pt x="124" y="472"/>
                  </a:lnTo>
                  <a:lnTo>
                    <a:pt x="114" y="470"/>
                  </a:lnTo>
                  <a:lnTo>
                    <a:pt x="106" y="466"/>
                  </a:lnTo>
                  <a:lnTo>
                    <a:pt x="97" y="462"/>
                  </a:lnTo>
                  <a:lnTo>
                    <a:pt x="82" y="461"/>
                  </a:lnTo>
                  <a:lnTo>
                    <a:pt x="66" y="462"/>
                  </a:lnTo>
                  <a:lnTo>
                    <a:pt x="58" y="461"/>
                  </a:lnTo>
                  <a:lnTo>
                    <a:pt x="50" y="456"/>
                  </a:lnTo>
                  <a:lnTo>
                    <a:pt x="44" y="454"/>
                  </a:lnTo>
                  <a:lnTo>
                    <a:pt x="35" y="453"/>
                  </a:lnTo>
                  <a:lnTo>
                    <a:pt x="25" y="449"/>
                  </a:lnTo>
                  <a:lnTo>
                    <a:pt x="20" y="447"/>
                  </a:lnTo>
                  <a:lnTo>
                    <a:pt x="19" y="447"/>
                  </a:lnTo>
                  <a:lnTo>
                    <a:pt x="17" y="449"/>
                  </a:lnTo>
                  <a:lnTo>
                    <a:pt x="9" y="443"/>
                  </a:lnTo>
                  <a:lnTo>
                    <a:pt x="0" y="434"/>
                  </a:lnTo>
                  <a:lnTo>
                    <a:pt x="0" y="431"/>
                  </a:lnTo>
                  <a:lnTo>
                    <a:pt x="4" y="423"/>
                  </a:lnTo>
                  <a:lnTo>
                    <a:pt x="4" y="408"/>
                  </a:lnTo>
                  <a:lnTo>
                    <a:pt x="8" y="402"/>
                  </a:lnTo>
                  <a:lnTo>
                    <a:pt x="17" y="395"/>
                  </a:lnTo>
                  <a:lnTo>
                    <a:pt x="25" y="388"/>
                  </a:lnTo>
                  <a:lnTo>
                    <a:pt x="29" y="384"/>
                  </a:lnTo>
                  <a:lnTo>
                    <a:pt x="32" y="380"/>
                  </a:lnTo>
                  <a:lnTo>
                    <a:pt x="35" y="377"/>
                  </a:lnTo>
                  <a:lnTo>
                    <a:pt x="37" y="376"/>
                  </a:lnTo>
                  <a:lnTo>
                    <a:pt x="40" y="373"/>
                  </a:lnTo>
                  <a:lnTo>
                    <a:pt x="47" y="373"/>
                  </a:lnTo>
                  <a:lnTo>
                    <a:pt x="52" y="379"/>
                  </a:lnTo>
                  <a:lnTo>
                    <a:pt x="55" y="384"/>
                  </a:lnTo>
                  <a:lnTo>
                    <a:pt x="56" y="388"/>
                  </a:lnTo>
                  <a:lnTo>
                    <a:pt x="59" y="391"/>
                  </a:lnTo>
                  <a:lnTo>
                    <a:pt x="62" y="392"/>
                  </a:lnTo>
                  <a:lnTo>
                    <a:pt x="68" y="395"/>
                  </a:lnTo>
                  <a:lnTo>
                    <a:pt x="79" y="399"/>
                  </a:lnTo>
                  <a:lnTo>
                    <a:pt x="90" y="404"/>
                  </a:lnTo>
                  <a:lnTo>
                    <a:pt x="99" y="410"/>
                  </a:lnTo>
                  <a:lnTo>
                    <a:pt x="107" y="415"/>
                  </a:lnTo>
                  <a:lnTo>
                    <a:pt x="113" y="419"/>
                  </a:lnTo>
                  <a:lnTo>
                    <a:pt x="117" y="423"/>
                  </a:lnTo>
                  <a:lnTo>
                    <a:pt x="125" y="426"/>
                  </a:lnTo>
                  <a:lnTo>
                    <a:pt x="128" y="426"/>
                  </a:lnTo>
                  <a:lnTo>
                    <a:pt x="132" y="425"/>
                  </a:lnTo>
                  <a:lnTo>
                    <a:pt x="134" y="423"/>
                  </a:lnTo>
                  <a:lnTo>
                    <a:pt x="141" y="423"/>
                  </a:lnTo>
                  <a:lnTo>
                    <a:pt x="146" y="429"/>
                  </a:lnTo>
                  <a:lnTo>
                    <a:pt x="149" y="433"/>
                  </a:lnTo>
                  <a:lnTo>
                    <a:pt x="152" y="435"/>
                  </a:lnTo>
                  <a:lnTo>
                    <a:pt x="160" y="441"/>
                  </a:lnTo>
                  <a:lnTo>
                    <a:pt x="168" y="443"/>
                  </a:lnTo>
                  <a:lnTo>
                    <a:pt x="171" y="445"/>
                  </a:lnTo>
                  <a:lnTo>
                    <a:pt x="172" y="447"/>
                  </a:lnTo>
                  <a:lnTo>
                    <a:pt x="172" y="458"/>
                  </a:lnTo>
                  <a:lnTo>
                    <a:pt x="173" y="460"/>
                  </a:lnTo>
                  <a:lnTo>
                    <a:pt x="173" y="462"/>
                  </a:lnTo>
                  <a:lnTo>
                    <a:pt x="175" y="464"/>
                  </a:lnTo>
                  <a:lnTo>
                    <a:pt x="181" y="464"/>
                  </a:lnTo>
                  <a:lnTo>
                    <a:pt x="187" y="461"/>
                  </a:lnTo>
                  <a:lnTo>
                    <a:pt x="192" y="461"/>
                  </a:lnTo>
                  <a:lnTo>
                    <a:pt x="195" y="462"/>
                  </a:lnTo>
                  <a:lnTo>
                    <a:pt x="200" y="468"/>
                  </a:lnTo>
                  <a:lnTo>
                    <a:pt x="203" y="472"/>
                  </a:lnTo>
                  <a:lnTo>
                    <a:pt x="204" y="474"/>
                  </a:lnTo>
                  <a:lnTo>
                    <a:pt x="208" y="478"/>
                  </a:lnTo>
                  <a:lnTo>
                    <a:pt x="211" y="478"/>
                  </a:lnTo>
                  <a:lnTo>
                    <a:pt x="214" y="477"/>
                  </a:lnTo>
                  <a:lnTo>
                    <a:pt x="222" y="469"/>
                  </a:lnTo>
                  <a:lnTo>
                    <a:pt x="227" y="466"/>
                  </a:lnTo>
                  <a:lnTo>
                    <a:pt x="228" y="466"/>
                  </a:lnTo>
                  <a:lnTo>
                    <a:pt x="230" y="465"/>
                  </a:lnTo>
                  <a:lnTo>
                    <a:pt x="230" y="453"/>
                  </a:lnTo>
                  <a:lnTo>
                    <a:pt x="232" y="453"/>
                  </a:lnTo>
                  <a:lnTo>
                    <a:pt x="234" y="451"/>
                  </a:lnTo>
                  <a:lnTo>
                    <a:pt x="240" y="449"/>
                  </a:lnTo>
                  <a:lnTo>
                    <a:pt x="259" y="438"/>
                  </a:lnTo>
                  <a:lnTo>
                    <a:pt x="267" y="433"/>
                  </a:lnTo>
                  <a:lnTo>
                    <a:pt x="273" y="429"/>
                  </a:lnTo>
                  <a:lnTo>
                    <a:pt x="275" y="423"/>
                  </a:lnTo>
                  <a:lnTo>
                    <a:pt x="278" y="414"/>
                  </a:lnTo>
                  <a:lnTo>
                    <a:pt x="281" y="402"/>
                  </a:lnTo>
                  <a:lnTo>
                    <a:pt x="283" y="391"/>
                  </a:lnTo>
                  <a:lnTo>
                    <a:pt x="285" y="384"/>
                  </a:lnTo>
                  <a:lnTo>
                    <a:pt x="288" y="381"/>
                  </a:lnTo>
                  <a:lnTo>
                    <a:pt x="294" y="381"/>
                  </a:lnTo>
                  <a:lnTo>
                    <a:pt x="298" y="379"/>
                  </a:lnTo>
                  <a:lnTo>
                    <a:pt x="304" y="372"/>
                  </a:lnTo>
                  <a:lnTo>
                    <a:pt x="309" y="364"/>
                  </a:lnTo>
                  <a:lnTo>
                    <a:pt x="313" y="359"/>
                  </a:lnTo>
                  <a:lnTo>
                    <a:pt x="321" y="353"/>
                  </a:lnTo>
                  <a:lnTo>
                    <a:pt x="325" y="352"/>
                  </a:lnTo>
                  <a:lnTo>
                    <a:pt x="331" y="350"/>
                  </a:lnTo>
                  <a:lnTo>
                    <a:pt x="335" y="345"/>
                  </a:lnTo>
                  <a:lnTo>
                    <a:pt x="339" y="336"/>
                  </a:lnTo>
                  <a:lnTo>
                    <a:pt x="343" y="325"/>
                  </a:lnTo>
                  <a:lnTo>
                    <a:pt x="347" y="315"/>
                  </a:lnTo>
                  <a:lnTo>
                    <a:pt x="351" y="311"/>
                  </a:lnTo>
                  <a:lnTo>
                    <a:pt x="353" y="310"/>
                  </a:lnTo>
                  <a:lnTo>
                    <a:pt x="357" y="306"/>
                  </a:lnTo>
                  <a:lnTo>
                    <a:pt x="359" y="303"/>
                  </a:lnTo>
                  <a:lnTo>
                    <a:pt x="359" y="301"/>
                  </a:lnTo>
                  <a:lnTo>
                    <a:pt x="360" y="299"/>
                  </a:lnTo>
                  <a:lnTo>
                    <a:pt x="360" y="298"/>
                  </a:lnTo>
                  <a:lnTo>
                    <a:pt x="357" y="292"/>
                  </a:lnTo>
                  <a:lnTo>
                    <a:pt x="352" y="290"/>
                  </a:lnTo>
                  <a:lnTo>
                    <a:pt x="351" y="288"/>
                  </a:lnTo>
                  <a:lnTo>
                    <a:pt x="352" y="287"/>
                  </a:lnTo>
                  <a:lnTo>
                    <a:pt x="352" y="284"/>
                  </a:lnTo>
                  <a:lnTo>
                    <a:pt x="355" y="279"/>
                  </a:lnTo>
                  <a:lnTo>
                    <a:pt x="357" y="276"/>
                  </a:lnTo>
                  <a:lnTo>
                    <a:pt x="359" y="274"/>
                  </a:lnTo>
                  <a:lnTo>
                    <a:pt x="363" y="267"/>
                  </a:lnTo>
                  <a:lnTo>
                    <a:pt x="365" y="260"/>
                  </a:lnTo>
                  <a:lnTo>
                    <a:pt x="368" y="255"/>
                  </a:lnTo>
                  <a:lnTo>
                    <a:pt x="368" y="248"/>
                  </a:lnTo>
                  <a:lnTo>
                    <a:pt x="367" y="245"/>
                  </a:lnTo>
                  <a:lnTo>
                    <a:pt x="364" y="241"/>
                  </a:lnTo>
                  <a:lnTo>
                    <a:pt x="360" y="221"/>
                  </a:lnTo>
                  <a:lnTo>
                    <a:pt x="359" y="205"/>
                  </a:lnTo>
                  <a:lnTo>
                    <a:pt x="357" y="187"/>
                  </a:lnTo>
                  <a:lnTo>
                    <a:pt x="356" y="171"/>
                  </a:lnTo>
                  <a:lnTo>
                    <a:pt x="355" y="159"/>
                  </a:lnTo>
                  <a:lnTo>
                    <a:pt x="355" y="152"/>
                  </a:lnTo>
                  <a:lnTo>
                    <a:pt x="353" y="151"/>
                  </a:lnTo>
                  <a:lnTo>
                    <a:pt x="349" y="151"/>
                  </a:lnTo>
                  <a:lnTo>
                    <a:pt x="347" y="154"/>
                  </a:lnTo>
                  <a:lnTo>
                    <a:pt x="345" y="156"/>
                  </a:lnTo>
                  <a:lnTo>
                    <a:pt x="343" y="159"/>
                  </a:lnTo>
                  <a:lnTo>
                    <a:pt x="340" y="163"/>
                  </a:lnTo>
                  <a:lnTo>
                    <a:pt x="337" y="171"/>
                  </a:lnTo>
                  <a:lnTo>
                    <a:pt x="337" y="181"/>
                  </a:lnTo>
                  <a:lnTo>
                    <a:pt x="339" y="191"/>
                  </a:lnTo>
                  <a:lnTo>
                    <a:pt x="337" y="202"/>
                  </a:lnTo>
                  <a:lnTo>
                    <a:pt x="336" y="209"/>
                  </a:lnTo>
                  <a:lnTo>
                    <a:pt x="333" y="220"/>
                  </a:lnTo>
                  <a:lnTo>
                    <a:pt x="331" y="233"/>
                  </a:lnTo>
                  <a:lnTo>
                    <a:pt x="329" y="224"/>
                  </a:lnTo>
                  <a:lnTo>
                    <a:pt x="327" y="212"/>
                  </a:lnTo>
                  <a:lnTo>
                    <a:pt x="325" y="200"/>
                  </a:lnTo>
                  <a:lnTo>
                    <a:pt x="317" y="175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7" y="159"/>
                  </a:lnTo>
                  <a:lnTo>
                    <a:pt x="325" y="155"/>
                  </a:lnTo>
                  <a:lnTo>
                    <a:pt x="328" y="152"/>
                  </a:lnTo>
                  <a:lnTo>
                    <a:pt x="328" y="150"/>
                  </a:lnTo>
                  <a:lnTo>
                    <a:pt x="321" y="143"/>
                  </a:lnTo>
                  <a:lnTo>
                    <a:pt x="313" y="138"/>
                  </a:lnTo>
                  <a:lnTo>
                    <a:pt x="306" y="131"/>
                  </a:lnTo>
                  <a:lnTo>
                    <a:pt x="304" y="123"/>
                  </a:lnTo>
                  <a:lnTo>
                    <a:pt x="306" y="113"/>
                  </a:lnTo>
                  <a:lnTo>
                    <a:pt x="313" y="105"/>
                  </a:lnTo>
                  <a:lnTo>
                    <a:pt x="322" y="100"/>
                  </a:lnTo>
                  <a:lnTo>
                    <a:pt x="329" y="97"/>
                  </a:lnTo>
                  <a:lnTo>
                    <a:pt x="332" y="96"/>
                  </a:lnTo>
                  <a:lnTo>
                    <a:pt x="333" y="94"/>
                  </a:lnTo>
                  <a:lnTo>
                    <a:pt x="339" y="84"/>
                  </a:lnTo>
                  <a:lnTo>
                    <a:pt x="341" y="81"/>
                  </a:lnTo>
                  <a:lnTo>
                    <a:pt x="345" y="81"/>
                  </a:lnTo>
                  <a:lnTo>
                    <a:pt x="348" y="82"/>
                  </a:lnTo>
                  <a:lnTo>
                    <a:pt x="357" y="82"/>
                  </a:lnTo>
                  <a:lnTo>
                    <a:pt x="364" y="81"/>
                  </a:lnTo>
                  <a:lnTo>
                    <a:pt x="371" y="81"/>
                  </a:lnTo>
                  <a:lnTo>
                    <a:pt x="376" y="78"/>
                  </a:lnTo>
                  <a:lnTo>
                    <a:pt x="379" y="74"/>
                  </a:lnTo>
                  <a:lnTo>
                    <a:pt x="379" y="70"/>
                  </a:lnTo>
                  <a:lnTo>
                    <a:pt x="380" y="66"/>
                  </a:lnTo>
                  <a:lnTo>
                    <a:pt x="380" y="62"/>
                  </a:lnTo>
                  <a:lnTo>
                    <a:pt x="382" y="61"/>
                  </a:lnTo>
                  <a:lnTo>
                    <a:pt x="384" y="59"/>
                  </a:lnTo>
                  <a:lnTo>
                    <a:pt x="391" y="62"/>
                  </a:lnTo>
                  <a:lnTo>
                    <a:pt x="400" y="63"/>
                  </a:lnTo>
                  <a:lnTo>
                    <a:pt x="410" y="63"/>
                  </a:lnTo>
                  <a:lnTo>
                    <a:pt x="414" y="62"/>
                  </a:lnTo>
                  <a:lnTo>
                    <a:pt x="418" y="58"/>
                  </a:lnTo>
                  <a:lnTo>
                    <a:pt x="419" y="55"/>
                  </a:lnTo>
                  <a:lnTo>
                    <a:pt x="423" y="55"/>
                  </a:lnTo>
                  <a:lnTo>
                    <a:pt x="425" y="57"/>
                  </a:lnTo>
                  <a:lnTo>
                    <a:pt x="426" y="59"/>
                  </a:lnTo>
                  <a:lnTo>
                    <a:pt x="434" y="63"/>
                  </a:lnTo>
                  <a:lnTo>
                    <a:pt x="439" y="65"/>
                  </a:lnTo>
                  <a:lnTo>
                    <a:pt x="448" y="65"/>
                  </a:lnTo>
                  <a:lnTo>
                    <a:pt x="453" y="62"/>
                  </a:lnTo>
                  <a:lnTo>
                    <a:pt x="454" y="61"/>
                  </a:lnTo>
                  <a:lnTo>
                    <a:pt x="457" y="59"/>
                  </a:lnTo>
                  <a:lnTo>
                    <a:pt x="462" y="59"/>
                  </a:lnTo>
                  <a:lnTo>
                    <a:pt x="468" y="62"/>
                  </a:lnTo>
                  <a:lnTo>
                    <a:pt x="470" y="62"/>
                  </a:lnTo>
                  <a:lnTo>
                    <a:pt x="473" y="63"/>
                  </a:lnTo>
                  <a:lnTo>
                    <a:pt x="474" y="63"/>
                  </a:lnTo>
                  <a:lnTo>
                    <a:pt x="474" y="53"/>
                  </a:lnTo>
                  <a:lnTo>
                    <a:pt x="477" y="53"/>
                  </a:lnTo>
                  <a:lnTo>
                    <a:pt x="480" y="51"/>
                  </a:lnTo>
                  <a:lnTo>
                    <a:pt x="492" y="47"/>
                  </a:lnTo>
                  <a:lnTo>
                    <a:pt x="493" y="45"/>
                  </a:lnTo>
                  <a:lnTo>
                    <a:pt x="495" y="41"/>
                  </a:lnTo>
                  <a:lnTo>
                    <a:pt x="495" y="32"/>
                  </a:lnTo>
                  <a:lnTo>
                    <a:pt x="496" y="24"/>
                  </a:lnTo>
                  <a:lnTo>
                    <a:pt x="499" y="19"/>
                  </a:lnTo>
                  <a:lnTo>
                    <a:pt x="503" y="16"/>
                  </a:lnTo>
                  <a:lnTo>
                    <a:pt x="507" y="15"/>
                  </a:lnTo>
                  <a:lnTo>
                    <a:pt x="511" y="12"/>
                  </a:lnTo>
                  <a:lnTo>
                    <a:pt x="513" y="10"/>
                  </a:lnTo>
                  <a:lnTo>
                    <a:pt x="516" y="4"/>
                  </a:lnTo>
                  <a:lnTo>
                    <a:pt x="519" y="1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5662526" y="5196664"/>
              <a:ext cx="206038" cy="154942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8" y="1"/>
                </a:cxn>
                <a:cxn ang="0">
                  <a:pos x="115" y="5"/>
                </a:cxn>
                <a:cxn ang="0">
                  <a:pos x="118" y="10"/>
                </a:cxn>
                <a:cxn ang="0">
                  <a:pos x="115" y="17"/>
                </a:cxn>
                <a:cxn ang="0">
                  <a:pos x="112" y="22"/>
                </a:cxn>
                <a:cxn ang="0">
                  <a:pos x="112" y="29"/>
                </a:cxn>
                <a:cxn ang="0">
                  <a:pos x="115" y="35"/>
                </a:cxn>
                <a:cxn ang="0">
                  <a:pos x="121" y="37"/>
                </a:cxn>
                <a:cxn ang="0">
                  <a:pos x="125" y="41"/>
                </a:cxn>
                <a:cxn ang="0">
                  <a:pos x="125" y="45"/>
                </a:cxn>
                <a:cxn ang="0">
                  <a:pos x="123" y="49"/>
                </a:cxn>
                <a:cxn ang="0">
                  <a:pos x="118" y="55"/>
                </a:cxn>
                <a:cxn ang="0">
                  <a:pos x="107" y="63"/>
                </a:cxn>
                <a:cxn ang="0">
                  <a:pos x="94" y="71"/>
                </a:cxn>
                <a:cxn ang="0">
                  <a:pos x="80" y="80"/>
                </a:cxn>
                <a:cxn ang="0">
                  <a:pos x="65" y="87"/>
                </a:cxn>
                <a:cxn ang="0">
                  <a:pos x="53" y="93"/>
                </a:cxn>
                <a:cxn ang="0">
                  <a:pos x="44" y="94"/>
                </a:cxn>
                <a:cxn ang="0">
                  <a:pos x="36" y="93"/>
                </a:cxn>
                <a:cxn ang="0">
                  <a:pos x="24" y="90"/>
                </a:cxn>
                <a:cxn ang="0">
                  <a:pos x="12" y="86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1" y="70"/>
                </a:cxn>
                <a:cxn ang="0">
                  <a:pos x="5" y="63"/>
                </a:cxn>
                <a:cxn ang="0">
                  <a:pos x="9" y="58"/>
                </a:cxn>
                <a:cxn ang="0">
                  <a:pos x="12" y="58"/>
                </a:cxn>
                <a:cxn ang="0">
                  <a:pos x="13" y="60"/>
                </a:cxn>
                <a:cxn ang="0">
                  <a:pos x="16" y="62"/>
                </a:cxn>
                <a:cxn ang="0">
                  <a:pos x="17" y="64"/>
                </a:cxn>
                <a:cxn ang="0">
                  <a:pos x="20" y="67"/>
                </a:cxn>
                <a:cxn ang="0">
                  <a:pos x="25" y="70"/>
                </a:cxn>
                <a:cxn ang="0">
                  <a:pos x="28" y="68"/>
                </a:cxn>
                <a:cxn ang="0">
                  <a:pos x="34" y="60"/>
                </a:cxn>
                <a:cxn ang="0">
                  <a:pos x="45" y="39"/>
                </a:cxn>
                <a:cxn ang="0">
                  <a:pos x="49" y="32"/>
                </a:cxn>
                <a:cxn ang="0">
                  <a:pos x="52" y="31"/>
                </a:cxn>
                <a:cxn ang="0">
                  <a:pos x="57" y="31"/>
                </a:cxn>
                <a:cxn ang="0">
                  <a:pos x="59" y="32"/>
                </a:cxn>
                <a:cxn ang="0">
                  <a:pos x="61" y="31"/>
                </a:cxn>
                <a:cxn ang="0">
                  <a:pos x="63" y="29"/>
                </a:cxn>
                <a:cxn ang="0">
                  <a:pos x="64" y="27"/>
                </a:cxn>
                <a:cxn ang="0">
                  <a:pos x="65" y="18"/>
                </a:cxn>
                <a:cxn ang="0">
                  <a:pos x="68" y="12"/>
                </a:cxn>
                <a:cxn ang="0">
                  <a:pos x="73" y="5"/>
                </a:cxn>
                <a:cxn ang="0">
                  <a:pos x="84" y="1"/>
                </a:cxn>
                <a:cxn ang="0">
                  <a:pos x="98" y="0"/>
                </a:cxn>
              </a:cxnLst>
              <a:rect l="0" t="0" r="r" b="b"/>
              <a:pathLst>
                <a:path w="125" h="94">
                  <a:moveTo>
                    <a:pt x="98" y="0"/>
                  </a:moveTo>
                  <a:lnTo>
                    <a:pt x="108" y="1"/>
                  </a:lnTo>
                  <a:lnTo>
                    <a:pt x="115" y="5"/>
                  </a:lnTo>
                  <a:lnTo>
                    <a:pt x="118" y="10"/>
                  </a:lnTo>
                  <a:lnTo>
                    <a:pt x="115" y="17"/>
                  </a:lnTo>
                  <a:lnTo>
                    <a:pt x="112" y="22"/>
                  </a:lnTo>
                  <a:lnTo>
                    <a:pt x="112" y="29"/>
                  </a:lnTo>
                  <a:lnTo>
                    <a:pt x="115" y="35"/>
                  </a:lnTo>
                  <a:lnTo>
                    <a:pt x="121" y="37"/>
                  </a:lnTo>
                  <a:lnTo>
                    <a:pt x="125" y="41"/>
                  </a:lnTo>
                  <a:lnTo>
                    <a:pt x="125" y="45"/>
                  </a:lnTo>
                  <a:lnTo>
                    <a:pt x="123" y="49"/>
                  </a:lnTo>
                  <a:lnTo>
                    <a:pt x="118" y="55"/>
                  </a:lnTo>
                  <a:lnTo>
                    <a:pt x="107" y="63"/>
                  </a:lnTo>
                  <a:lnTo>
                    <a:pt x="94" y="71"/>
                  </a:lnTo>
                  <a:lnTo>
                    <a:pt x="80" y="80"/>
                  </a:lnTo>
                  <a:lnTo>
                    <a:pt x="65" y="87"/>
                  </a:lnTo>
                  <a:lnTo>
                    <a:pt x="53" y="93"/>
                  </a:lnTo>
                  <a:lnTo>
                    <a:pt x="44" y="94"/>
                  </a:lnTo>
                  <a:lnTo>
                    <a:pt x="36" y="93"/>
                  </a:lnTo>
                  <a:lnTo>
                    <a:pt x="24" y="90"/>
                  </a:lnTo>
                  <a:lnTo>
                    <a:pt x="12" y="86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5" y="63"/>
                  </a:lnTo>
                  <a:lnTo>
                    <a:pt x="9" y="58"/>
                  </a:lnTo>
                  <a:lnTo>
                    <a:pt x="12" y="58"/>
                  </a:lnTo>
                  <a:lnTo>
                    <a:pt x="13" y="60"/>
                  </a:lnTo>
                  <a:lnTo>
                    <a:pt x="16" y="62"/>
                  </a:lnTo>
                  <a:lnTo>
                    <a:pt x="17" y="64"/>
                  </a:lnTo>
                  <a:lnTo>
                    <a:pt x="20" y="67"/>
                  </a:lnTo>
                  <a:lnTo>
                    <a:pt x="25" y="70"/>
                  </a:lnTo>
                  <a:lnTo>
                    <a:pt x="28" y="68"/>
                  </a:lnTo>
                  <a:lnTo>
                    <a:pt x="34" y="60"/>
                  </a:lnTo>
                  <a:lnTo>
                    <a:pt x="45" y="39"/>
                  </a:lnTo>
                  <a:lnTo>
                    <a:pt x="49" y="32"/>
                  </a:lnTo>
                  <a:lnTo>
                    <a:pt x="52" y="31"/>
                  </a:lnTo>
                  <a:lnTo>
                    <a:pt x="57" y="31"/>
                  </a:lnTo>
                  <a:lnTo>
                    <a:pt x="59" y="32"/>
                  </a:lnTo>
                  <a:lnTo>
                    <a:pt x="61" y="31"/>
                  </a:lnTo>
                  <a:lnTo>
                    <a:pt x="63" y="29"/>
                  </a:lnTo>
                  <a:lnTo>
                    <a:pt x="64" y="27"/>
                  </a:lnTo>
                  <a:lnTo>
                    <a:pt x="65" y="18"/>
                  </a:lnTo>
                  <a:lnTo>
                    <a:pt x="68" y="12"/>
                  </a:lnTo>
                  <a:lnTo>
                    <a:pt x="73" y="5"/>
                  </a:lnTo>
                  <a:lnTo>
                    <a:pt x="84" y="1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5858676" y="4356027"/>
              <a:ext cx="1002172" cy="665916"/>
            </a:xfrm>
            <a:custGeom>
              <a:avLst/>
              <a:gdLst/>
              <a:ahLst/>
              <a:cxnLst>
                <a:cxn ang="0">
                  <a:pos x="433" y="12"/>
                </a:cxn>
                <a:cxn ang="0">
                  <a:pos x="429" y="25"/>
                </a:cxn>
                <a:cxn ang="0">
                  <a:pos x="425" y="38"/>
                </a:cxn>
                <a:cxn ang="0">
                  <a:pos x="421" y="62"/>
                </a:cxn>
                <a:cxn ang="0">
                  <a:pos x="424" y="89"/>
                </a:cxn>
                <a:cxn ang="0">
                  <a:pos x="412" y="107"/>
                </a:cxn>
                <a:cxn ang="0">
                  <a:pos x="441" y="126"/>
                </a:cxn>
                <a:cxn ang="0">
                  <a:pos x="446" y="116"/>
                </a:cxn>
                <a:cxn ang="0">
                  <a:pos x="475" y="144"/>
                </a:cxn>
                <a:cxn ang="0">
                  <a:pos x="511" y="116"/>
                </a:cxn>
                <a:cxn ang="0">
                  <a:pos x="542" y="82"/>
                </a:cxn>
                <a:cxn ang="0">
                  <a:pos x="550" y="65"/>
                </a:cxn>
                <a:cxn ang="0">
                  <a:pos x="573" y="70"/>
                </a:cxn>
                <a:cxn ang="0">
                  <a:pos x="590" y="104"/>
                </a:cxn>
                <a:cxn ang="0">
                  <a:pos x="576" y="128"/>
                </a:cxn>
                <a:cxn ang="0">
                  <a:pos x="551" y="139"/>
                </a:cxn>
                <a:cxn ang="0">
                  <a:pos x="565" y="155"/>
                </a:cxn>
                <a:cxn ang="0">
                  <a:pos x="549" y="181"/>
                </a:cxn>
                <a:cxn ang="0">
                  <a:pos x="530" y="221"/>
                </a:cxn>
                <a:cxn ang="0">
                  <a:pos x="527" y="252"/>
                </a:cxn>
                <a:cxn ang="0">
                  <a:pos x="541" y="293"/>
                </a:cxn>
                <a:cxn ang="0">
                  <a:pos x="574" y="305"/>
                </a:cxn>
                <a:cxn ang="0">
                  <a:pos x="588" y="330"/>
                </a:cxn>
                <a:cxn ang="0">
                  <a:pos x="605" y="353"/>
                </a:cxn>
                <a:cxn ang="0">
                  <a:pos x="601" y="367"/>
                </a:cxn>
                <a:cxn ang="0">
                  <a:pos x="593" y="386"/>
                </a:cxn>
                <a:cxn ang="0">
                  <a:pos x="546" y="375"/>
                </a:cxn>
                <a:cxn ang="0">
                  <a:pos x="538" y="387"/>
                </a:cxn>
                <a:cxn ang="0">
                  <a:pos x="508" y="384"/>
                </a:cxn>
                <a:cxn ang="0">
                  <a:pos x="476" y="402"/>
                </a:cxn>
                <a:cxn ang="0">
                  <a:pos x="451" y="367"/>
                </a:cxn>
                <a:cxn ang="0">
                  <a:pos x="420" y="349"/>
                </a:cxn>
                <a:cxn ang="0">
                  <a:pos x="366" y="301"/>
                </a:cxn>
                <a:cxn ang="0">
                  <a:pos x="312" y="262"/>
                </a:cxn>
                <a:cxn ang="0">
                  <a:pos x="268" y="272"/>
                </a:cxn>
                <a:cxn ang="0">
                  <a:pos x="188" y="287"/>
                </a:cxn>
                <a:cxn ang="0">
                  <a:pos x="141" y="283"/>
                </a:cxn>
                <a:cxn ang="0">
                  <a:pos x="128" y="260"/>
                </a:cxn>
                <a:cxn ang="0">
                  <a:pos x="132" y="245"/>
                </a:cxn>
                <a:cxn ang="0">
                  <a:pos x="113" y="236"/>
                </a:cxn>
                <a:cxn ang="0">
                  <a:pos x="108" y="197"/>
                </a:cxn>
                <a:cxn ang="0">
                  <a:pos x="89" y="202"/>
                </a:cxn>
                <a:cxn ang="0">
                  <a:pos x="67" y="179"/>
                </a:cxn>
                <a:cxn ang="0">
                  <a:pos x="34" y="197"/>
                </a:cxn>
                <a:cxn ang="0">
                  <a:pos x="38" y="182"/>
                </a:cxn>
                <a:cxn ang="0">
                  <a:pos x="30" y="170"/>
                </a:cxn>
                <a:cxn ang="0">
                  <a:pos x="0" y="157"/>
                </a:cxn>
                <a:cxn ang="0">
                  <a:pos x="35" y="126"/>
                </a:cxn>
                <a:cxn ang="0">
                  <a:pos x="65" y="126"/>
                </a:cxn>
                <a:cxn ang="0">
                  <a:pos x="88" y="126"/>
                </a:cxn>
                <a:cxn ang="0">
                  <a:pos x="122" y="120"/>
                </a:cxn>
                <a:cxn ang="0">
                  <a:pos x="174" y="131"/>
                </a:cxn>
                <a:cxn ang="0">
                  <a:pos x="202" y="120"/>
                </a:cxn>
                <a:cxn ang="0">
                  <a:pos x="219" y="115"/>
                </a:cxn>
                <a:cxn ang="0">
                  <a:pos x="234" y="120"/>
                </a:cxn>
                <a:cxn ang="0">
                  <a:pos x="253" y="109"/>
                </a:cxn>
                <a:cxn ang="0">
                  <a:pos x="270" y="101"/>
                </a:cxn>
                <a:cxn ang="0">
                  <a:pos x="289" y="82"/>
                </a:cxn>
                <a:cxn ang="0">
                  <a:pos x="320" y="69"/>
                </a:cxn>
                <a:cxn ang="0">
                  <a:pos x="327" y="53"/>
                </a:cxn>
                <a:cxn ang="0">
                  <a:pos x="381" y="29"/>
                </a:cxn>
              </a:cxnLst>
              <a:rect l="0" t="0" r="r" b="b"/>
              <a:pathLst>
                <a:path w="608" h="404">
                  <a:moveTo>
                    <a:pt x="412" y="0"/>
                  </a:moveTo>
                  <a:lnTo>
                    <a:pt x="418" y="0"/>
                  </a:lnTo>
                  <a:lnTo>
                    <a:pt x="426" y="3"/>
                  </a:lnTo>
                  <a:lnTo>
                    <a:pt x="430" y="6"/>
                  </a:lnTo>
                  <a:lnTo>
                    <a:pt x="433" y="10"/>
                  </a:lnTo>
                  <a:lnTo>
                    <a:pt x="433" y="12"/>
                  </a:lnTo>
                  <a:lnTo>
                    <a:pt x="432" y="14"/>
                  </a:lnTo>
                  <a:lnTo>
                    <a:pt x="430" y="16"/>
                  </a:lnTo>
                  <a:lnTo>
                    <a:pt x="429" y="18"/>
                  </a:lnTo>
                  <a:lnTo>
                    <a:pt x="428" y="20"/>
                  </a:lnTo>
                  <a:lnTo>
                    <a:pt x="428" y="22"/>
                  </a:lnTo>
                  <a:lnTo>
                    <a:pt x="429" y="25"/>
                  </a:lnTo>
                  <a:lnTo>
                    <a:pt x="434" y="30"/>
                  </a:lnTo>
                  <a:lnTo>
                    <a:pt x="434" y="31"/>
                  </a:lnTo>
                  <a:lnTo>
                    <a:pt x="432" y="34"/>
                  </a:lnTo>
                  <a:lnTo>
                    <a:pt x="429" y="35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5" y="41"/>
                  </a:lnTo>
                  <a:lnTo>
                    <a:pt x="426" y="43"/>
                  </a:lnTo>
                  <a:lnTo>
                    <a:pt x="430" y="47"/>
                  </a:lnTo>
                  <a:lnTo>
                    <a:pt x="430" y="51"/>
                  </a:lnTo>
                  <a:lnTo>
                    <a:pt x="428" y="54"/>
                  </a:lnTo>
                  <a:lnTo>
                    <a:pt x="421" y="62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7" y="81"/>
                  </a:lnTo>
                  <a:lnTo>
                    <a:pt x="420" y="84"/>
                  </a:lnTo>
                  <a:lnTo>
                    <a:pt x="421" y="86"/>
                  </a:lnTo>
                  <a:lnTo>
                    <a:pt x="424" y="89"/>
                  </a:lnTo>
                  <a:lnTo>
                    <a:pt x="425" y="92"/>
                  </a:lnTo>
                  <a:lnTo>
                    <a:pt x="422" y="97"/>
                  </a:lnTo>
                  <a:lnTo>
                    <a:pt x="418" y="100"/>
                  </a:lnTo>
                  <a:lnTo>
                    <a:pt x="416" y="103"/>
                  </a:lnTo>
                  <a:lnTo>
                    <a:pt x="413" y="104"/>
                  </a:lnTo>
                  <a:lnTo>
                    <a:pt x="412" y="107"/>
                  </a:lnTo>
                  <a:lnTo>
                    <a:pt x="412" y="124"/>
                  </a:lnTo>
                  <a:lnTo>
                    <a:pt x="414" y="127"/>
                  </a:lnTo>
                  <a:lnTo>
                    <a:pt x="418" y="127"/>
                  </a:lnTo>
                  <a:lnTo>
                    <a:pt x="429" y="128"/>
                  </a:lnTo>
                  <a:lnTo>
                    <a:pt x="436" y="127"/>
                  </a:lnTo>
                  <a:lnTo>
                    <a:pt x="441" y="126"/>
                  </a:lnTo>
                  <a:lnTo>
                    <a:pt x="442" y="124"/>
                  </a:lnTo>
                  <a:lnTo>
                    <a:pt x="442" y="122"/>
                  </a:lnTo>
                  <a:lnTo>
                    <a:pt x="444" y="119"/>
                  </a:lnTo>
                  <a:lnTo>
                    <a:pt x="444" y="117"/>
                  </a:lnTo>
                  <a:lnTo>
                    <a:pt x="445" y="117"/>
                  </a:lnTo>
                  <a:lnTo>
                    <a:pt x="446" y="116"/>
                  </a:lnTo>
                  <a:lnTo>
                    <a:pt x="452" y="119"/>
                  </a:lnTo>
                  <a:lnTo>
                    <a:pt x="457" y="124"/>
                  </a:lnTo>
                  <a:lnTo>
                    <a:pt x="463" y="132"/>
                  </a:lnTo>
                  <a:lnTo>
                    <a:pt x="467" y="139"/>
                  </a:lnTo>
                  <a:lnTo>
                    <a:pt x="471" y="144"/>
                  </a:lnTo>
                  <a:lnTo>
                    <a:pt x="475" y="144"/>
                  </a:lnTo>
                  <a:lnTo>
                    <a:pt x="480" y="139"/>
                  </a:lnTo>
                  <a:lnTo>
                    <a:pt x="483" y="138"/>
                  </a:lnTo>
                  <a:lnTo>
                    <a:pt x="485" y="138"/>
                  </a:lnTo>
                  <a:lnTo>
                    <a:pt x="491" y="135"/>
                  </a:lnTo>
                  <a:lnTo>
                    <a:pt x="498" y="130"/>
                  </a:lnTo>
                  <a:lnTo>
                    <a:pt x="511" y="116"/>
                  </a:lnTo>
                  <a:lnTo>
                    <a:pt x="515" y="111"/>
                  </a:lnTo>
                  <a:lnTo>
                    <a:pt x="519" y="103"/>
                  </a:lnTo>
                  <a:lnTo>
                    <a:pt x="519" y="99"/>
                  </a:lnTo>
                  <a:lnTo>
                    <a:pt x="523" y="91"/>
                  </a:lnTo>
                  <a:lnTo>
                    <a:pt x="528" y="88"/>
                  </a:lnTo>
                  <a:lnTo>
                    <a:pt x="542" y="82"/>
                  </a:lnTo>
                  <a:lnTo>
                    <a:pt x="545" y="78"/>
                  </a:lnTo>
                  <a:lnTo>
                    <a:pt x="545" y="76"/>
                  </a:lnTo>
                  <a:lnTo>
                    <a:pt x="546" y="73"/>
                  </a:lnTo>
                  <a:lnTo>
                    <a:pt x="546" y="70"/>
                  </a:lnTo>
                  <a:lnTo>
                    <a:pt x="547" y="68"/>
                  </a:lnTo>
                  <a:lnTo>
                    <a:pt x="550" y="65"/>
                  </a:lnTo>
                  <a:lnTo>
                    <a:pt x="554" y="64"/>
                  </a:lnTo>
                  <a:lnTo>
                    <a:pt x="558" y="64"/>
                  </a:lnTo>
                  <a:lnTo>
                    <a:pt x="563" y="65"/>
                  </a:lnTo>
                  <a:lnTo>
                    <a:pt x="566" y="65"/>
                  </a:lnTo>
                  <a:lnTo>
                    <a:pt x="570" y="68"/>
                  </a:lnTo>
                  <a:lnTo>
                    <a:pt x="573" y="70"/>
                  </a:lnTo>
                  <a:lnTo>
                    <a:pt x="574" y="74"/>
                  </a:lnTo>
                  <a:lnTo>
                    <a:pt x="576" y="85"/>
                  </a:lnTo>
                  <a:lnTo>
                    <a:pt x="580" y="95"/>
                  </a:lnTo>
                  <a:lnTo>
                    <a:pt x="585" y="100"/>
                  </a:lnTo>
                  <a:lnTo>
                    <a:pt x="588" y="101"/>
                  </a:lnTo>
                  <a:lnTo>
                    <a:pt x="590" y="104"/>
                  </a:lnTo>
                  <a:lnTo>
                    <a:pt x="592" y="108"/>
                  </a:lnTo>
                  <a:lnTo>
                    <a:pt x="593" y="111"/>
                  </a:lnTo>
                  <a:lnTo>
                    <a:pt x="594" y="115"/>
                  </a:lnTo>
                  <a:lnTo>
                    <a:pt x="592" y="120"/>
                  </a:lnTo>
                  <a:lnTo>
                    <a:pt x="585" y="124"/>
                  </a:lnTo>
                  <a:lnTo>
                    <a:pt x="576" y="128"/>
                  </a:lnTo>
                  <a:lnTo>
                    <a:pt x="566" y="131"/>
                  </a:lnTo>
                  <a:lnTo>
                    <a:pt x="559" y="132"/>
                  </a:lnTo>
                  <a:lnTo>
                    <a:pt x="549" y="132"/>
                  </a:lnTo>
                  <a:lnTo>
                    <a:pt x="547" y="134"/>
                  </a:lnTo>
                  <a:lnTo>
                    <a:pt x="547" y="135"/>
                  </a:lnTo>
                  <a:lnTo>
                    <a:pt x="551" y="139"/>
                  </a:lnTo>
                  <a:lnTo>
                    <a:pt x="554" y="140"/>
                  </a:lnTo>
                  <a:lnTo>
                    <a:pt x="557" y="143"/>
                  </a:lnTo>
                  <a:lnTo>
                    <a:pt x="561" y="146"/>
                  </a:lnTo>
                  <a:lnTo>
                    <a:pt x="563" y="147"/>
                  </a:lnTo>
                  <a:lnTo>
                    <a:pt x="566" y="153"/>
                  </a:lnTo>
                  <a:lnTo>
                    <a:pt x="565" y="155"/>
                  </a:lnTo>
                  <a:lnTo>
                    <a:pt x="561" y="161"/>
                  </a:lnTo>
                  <a:lnTo>
                    <a:pt x="558" y="165"/>
                  </a:lnTo>
                  <a:lnTo>
                    <a:pt x="554" y="167"/>
                  </a:lnTo>
                  <a:lnTo>
                    <a:pt x="551" y="170"/>
                  </a:lnTo>
                  <a:lnTo>
                    <a:pt x="550" y="174"/>
                  </a:lnTo>
                  <a:lnTo>
                    <a:pt x="549" y="181"/>
                  </a:lnTo>
                  <a:lnTo>
                    <a:pt x="549" y="189"/>
                  </a:lnTo>
                  <a:lnTo>
                    <a:pt x="547" y="196"/>
                  </a:lnTo>
                  <a:lnTo>
                    <a:pt x="546" y="200"/>
                  </a:lnTo>
                  <a:lnTo>
                    <a:pt x="542" y="204"/>
                  </a:lnTo>
                  <a:lnTo>
                    <a:pt x="535" y="212"/>
                  </a:lnTo>
                  <a:lnTo>
                    <a:pt x="530" y="221"/>
                  </a:lnTo>
                  <a:lnTo>
                    <a:pt x="527" y="228"/>
                  </a:lnTo>
                  <a:lnTo>
                    <a:pt x="527" y="231"/>
                  </a:lnTo>
                  <a:lnTo>
                    <a:pt x="533" y="236"/>
                  </a:lnTo>
                  <a:lnTo>
                    <a:pt x="533" y="240"/>
                  </a:lnTo>
                  <a:lnTo>
                    <a:pt x="531" y="243"/>
                  </a:lnTo>
                  <a:lnTo>
                    <a:pt x="527" y="252"/>
                  </a:lnTo>
                  <a:lnTo>
                    <a:pt x="524" y="263"/>
                  </a:lnTo>
                  <a:lnTo>
                    <a:pt x="523" y="270"/>
                  </a:lnTo>
                  <a:lnTo>
                    <a:pt x="524" y="276"/>
                  </a:lnTo>
                  <a:lnTo>
                    <a:pt x="527" y="286"/>
                  </a:lnTo>
                  <a:lnTo>
                    <a:pt x="533" y="291"/>
                  </a:lnTo>
                  <a:lnTo>
                    <a:pt x="541" y="293"/>
                  </a:lnTo>
                  <a:lnTo>
                    <a:pt x="550" y="295"/>
                  </a:lnTo>
                  <a:lnTo>
                    <a:pt x="559" y="299"/>
                  </a:lnTo>
                  <a:lnTo>
                    <a:pt x="563" y="302"/>
                  </a:lnTo>
                  <a:lnTo>
                    <a:pt x="566" y="303"/>
                  </a:lnTo>
                  <a:lnTo>
                    <a:pt x="572" y="303"/>
                  </a:lnTo>
                  <a:lnTo>
                    <a:pt x="574" y="305"/>
                  </a:lnTo>
                  <a:lnTo>
                    <a:pt x="578" y="313"/>
                  </a:lnTo>
                  <a:lnTo>
                    <a:pt x="581" y="316"/>
                  </a:lnTo>
                  <a:lnTo>
                    <a:pt x="584" y="316"/>
                  </a:lnTo>
                  <a:lnTo>
                    <a:pt x="586" y="318"/>
                  </a:lnTo>
                  <a:lnTo>
                    <a:pt x="586" y="326"/>
                  </a:lnTo>
                  <a:lnTo>
                    <a:pt x="588" y="330"/>
                  </a:lnTo>
                  <a:lnTo>
                    <a:pt x="593" y="336"/>
                  </a:lnTo>
                  <a:lnTo>
                    <a:pt x="598" y="336"/>
                  </a:lnTo>
                  <a:lnTo>
                    <a:pt x="604" y="341"/>
                  </a:lnTo>
                  <a:lnTo>
                    <a:pt x="606" y="347"/>
                  </a:lnTo>
                  <a:lnTo>
                    <a:pt x="608" y="352"/>
                  </a:lnTo>
                  <a:lnTo>
                    <a:pt x="605" y="353"/>
                  </a:lnTo>
                  <a:lnTo>
                    <a:pt x="601" y="357"/>
                  </a:lnTo>
                  <a:lnTo>
                    <a:pt x="600" y="360"/>
                  </a:lnTo>
                  <a:lnTo>
                    <a:pt x="598" y="361"/>
                  </a:lnTo>
                  <a:lnTo>
                    <a:pt x="600" y="363"/>
                  </a:lnTo>
                  <a:lnTo>
                    <a:pt x="600" y="364"/>
                  </a:lnTo>
                  <a:lnTo>
                    <a:pt x="601" y="367"/>
                  </a:lnTo>
                  <a:lnTo>
                    <a:pt x="602" y="368"/>
                  </a:lnTo>
                  <a:lnTo>
                    <a:pt x="602" y="375"/>
                  </a:lnTo>
                  <a:lnTo>
                    <a:pt x="600" y="383"/>
                  </a:lnTo>
                  <a:lnTo>
                    <a:pt x="597" y="383"/>
                  </a:lnTo>
                  <a:lnTo>
                    <a:pt x="596" y="384"/>
                  </a:lnTo>
                  <a:lnTo>
                    <a:pt x="593" y="386"/>
                  </a:lnTo>
                  <a:lnTo>
                    <a:pt x="580" y="388"/>
                  </a:lnTo>
                  <a:lnTo>
                    <a:pt x="567" y="386"/>
                  </a:lnTo>
                  <a:lnTo>
                    <a:pt x="554" y="378"/>
                  </a:lnTo>
                  <a:lnTo>
                    <a:pt x="550" y="376"/>
                  </a:lnTo>
                  <a:lnTo>
                    <a:pt x="549" y="375"/>
                  </a:lnTo>
                  <a:lnTo>
                    <a:pt x="546" y="375"/>
                  </a:lnTo>
                  <a:lnTo>
                    <a:pt x="545" y="376"/>
                  </a:lnTo>
                  <a:lnTo>
                    <a:pt x="545" y="378"/>
                  </a:lnTo>
                  <a:lnTo>
                    <a:pt x="543" y="380"/>
                  </a:lnTo>
                  <a:lnTo>
                    <a:pt x="542" y="382"/>
                  </a:lnTo>
                  <a:lnTo>
                    <a:pt x="541" y="384"/>
                  </a:lnTo>
                  <a:lnTo>
                    <a:pt x="538" y="387"/>
                  </a:lnTo>
                  <a:lnTo>
                    <a:pt x="533" y="390"/>
                  </a:lnTo>
                  <a:lnTo>
                    <a:pt x="527" y="390"/>
                  </a:lnTo>
                  <a:lnTo>
                    <a:pt x="522" y="386"/>
                  </a:lnTo>
                  <a:lnTo>
                    <a:pt x="516" y="383"/>
                  </a:lnTo>
                  <a:lnTo>
                    <a:pt x="511" y="383"/>
                  </a:lnTo>
                  <a:lnTo>
                    <a:pt x="508" y="384"/>
                  </a:lnTo>
                  <a:lnTo>
                    <a:pt x="506" y="390"/>
                  </a:lnTo>
                  <a:lnTo>
                    <a:pt x="504" y="394"/>
                  </a:lnTo>
                  <a:lnTo>
                    <a:pt x="502" y="398"/>
                  </a:lnTo>
                  <a:lnTo>
                    <a:pt x="495" y="403"/>
                  </a:lnTo>
                  <a:lnTo>
                    <a:pt x="485" y="404"/>
                  </a:lnTo>
                  <a:lnTo>
                    <a:pt x="476" y="402"/>
                  </a:lnTo>
                  <a:lnTo>
                    <a:pt x="468" y="398"/>
                  </a:lnTo>
                  <a:lnTo>
                    <a:pt x="460" y="391"/>
                  </a:lnTo>
                  <a:lnTo>
                    <a:pt x="456" y="382"/>
                  </a:lnTo>
                  <a:lnTo>
                    <a:pt x="453" y="372"/>
                  </a:lnTo>
                  <a:lnTo>
                    <a:pt x="453" y="369"/>
                  </a:lnTo>
                  <a:lnTo>
                    <a:pt x="451" y="367"/>
                  </a:lnTo>
                  <a:lnTo>
                    <a:pt x="442" y="363"/>
                  </a:lnTo>
                  <a:lnTo>
                    <a:pt x="438" y="361"/>
                  </a:lnTo>
                  <a:lnTo>
                    <a:pt x="436" y="360"/>
                  </a:lnTo>
                  <a:lnTo>
                    <a:pt x="434" y="359"/>
                  </a:lnTo>
                  <a:lnTo>
                    <a:pt x="428" y="353"/>
                  </a:lnTo>
                  <a:lnTo>
                    <a:pt x="420" y="349"/>
                  </a:lnTo>
                  <a:lnTo>
                    <a:pt x="410" y="344"/>
                  </a:lnTo>
                  <a:lnTo>
                    <a:pt x="403" y="336"/>
                  </a:lnTo>
                  <a:lnTo>
                    <a:pt x="394" y="326"/>
                  </a:lnTo>
                  <a:lnTo>
                    <a:pt x="382" y="317"/>
                  </a:lnTo>
                  <a:lnTo>
                    <a:pt x="373" y="310"/>
                  </a:lnTo>
                  <a:lnTo>
                    <a:pt x="366" y="301"/>
                  </a:lnTo>
                  <a:lnTo>
                    <a:pt x="360" y="293"/>
                  </a:lnTo>
                  <a:lnTo>
                    <a:pt x="356" y="287"/>
                  </a:lnTo>
                  <a:lnTo>
                    <a:pt x="338" y="278"/>
                  </a:lnTo>
                  <a:lnTo>
                    <a:pt x="330" y="271"/>
                  </a:lnTo>
                  <a:lnTo>
                    <a:pt x="323" y="266"/>
                  </a:lnTo>
                  <a:lnTo>
                    <a:pt x="312" y="262"/>
                  </a:lnTo>
                  <a:lnTo>
                    <a:pt x="300" y="259"/>
                  </a:lnTo>
                  <a:lnTo>
                    <a:pt x="289" y="258"/>
                  </a:lnTo>
                  <a:lnTo>
                    <a:pt x="282" y="259"/>
                  </a:lnTo>
                  <a:lnTo>
                    <a:pt x="278" y="263"/>
                  </a:lnTo>
                  <a:lnTo>
                    <a:pt x="274" y="268"/>
                  </a:lnTo>
                  <a:lnTo>
                    <a:pt x="268" y="272"/>
                  </a:lnTo>
                  <a:lnTo>
                    <a:pt x="257" y="274"/>
                  </a:lnTo>
                  <a:lnTo>
                    <a:pt x="243" y="272"/>
                  </a:lnTo>
                  <a:lnTo>
                    <a:pt x="229" y="271"/>
                  </a:lnTo>
                  <a:lnTo>
                    <a:pt x="217" y="272"/>
                  </a:lnTo>
                  <a:lnTo>
                    <a:pt x="202" y="279"/>
                  </a:lnTo>
                  <a:lnTo>
                    <a:pt x="188" y="287"/>
                  </a:lnTo>
                  <a:lnTo>
                    <a:pt x="170" y="306"/>
                  </a:lnTo>
                  <a:lnTo>
                    <a:pt x="163" y="312"/>
                  </a:lnTo>
                  <a:lnTo>
                    <a:pt x="153" y="293"/>
                  </a:lnTo>
                  <a:lnTo>
                    <a:pt x="149" y="287"/>
                  </a:lnTo>
                  <a:lnTo>
                    <a:pt x="145" y="286"/>
                  </a:lnTo>
                  <a:lnTo>
                    <a:pt x="141" y="283"/>
                  </a:lnTo>
                  <a:lnTo>
                    <a:pt x="137" y="282"/>
                  </a:lnTo>
                  <a:lnTo>
                    <a:pt x="133" y="278"/>
                  </a:lnTo>
                  <a:lnTo>
                    <a:pt x="132" y="275"/>
                  </a:lnTo>
                  <a:lnTo>
                    <a:pt x="132" y="271"/>
                  </a:lnTo>
                  <a:lnTo>
                    <a:pt x="129" y="263"/>
                  </a:lnTo>
                  <a:lnTo>
                    <a:pt x="128" y="260"/>
                  </a:lnTo>
                  <a:lnTo>
                    <a:pt x="131" y="258"/>
                  </a:lnTo>
                  <a:lnTo>
                    <a:pt x="132" y="258"/>
                  </a:lnTo>
                  <a:lnTo>
                    <a:pt x="136" y="254"/>
                  </a:lnTo>
                  <a:lnTo>
                    <a:pt x="136" y="252"/>
                  </a:lnTo>
                  <a:lnTo>
                    <a:pt x="135" y="250"/>
                  </a:lnTo>
                  <a:lnTo>
                    <a:pt x="132" y="245"/>
                  </a:lnTo>
                  <a:lnTo>
                    <a:pt x="129" y="243"/>
                  </a:lnTo>
                  <a:lnTo>
                    <a:pt x="125" y="240"/>
                  </a:lnTo>
                  <a:lnTo>
                    <a:pt x="122" y="239"/>
                  </a:lnTo>
                  <a:lnTo>
                    <a:pt x="118" y="237"/>
                  </a:lnTo>
                  <a:lnTo>
                    <a:pt x="114" y="237"/>
                  </a:lnTo>
                  <a:lnTo>
                    <a:pt x="113" y="236"/>
                  </a:lnTo>
                  <a:lnTo>
                    <a:pt x="117" y="232"/>
                  </a:lnTo>
                  <a:lnTo>
                    <a:pt x="118" y="229"/>
                  </a:lnTo>
                  <a:lnTo>
                    <a:pt x="118" y="223"/>
                  </a:lnTo>
                  <a:lnTo>
                    <a:pt x="116" y="214"/>
                  </a:lnTo>
                  <a:lnTo>
                    <a:pt x="112" y="205"/>
                  </a:lnTo>
                  <a:lnTo>
                    <a:pt x="108" y="197"/>
                  </a:lnTo>
                  <a:lnTo>
                    <a:pt x="104" y="193"/>
                  </a:lnTo>
                  <a:lnTo>
                    <a:pt x="101" y="193"/>
                  </a:lnTo>
                  <a:lnTo>
                    <a:pt x="98" y="194"/>
                  </a:lnTo>
                  <a:lnTo>
                    <a:pt x="96" y="197"/>
                  </a:lnTo>
                  <a:lnTo>
                    <a:pt x="93" y="198"/>
                  </a:lnTo>
                  <a:lnTo>
                    <a:pt x="89" y="202"/>
                  </a:lnTo>
                  <a:lnTo>
                    <a:pt x="86" y="202"/>
                  </a:lnTo>
                  <a:lnTo>
                    <a:pt x="85" y="201"/>
                  </a:lnTo>
                  <a:lnTo>
                    <a:pt x="81" y="196"/>
                  </a:lnTo>
                  <a:lnTo>
                    <a:pt x="78" y="189"/>
                  </a:lnTo>
                  <a:lnTo>
                    <a:pt x="74" y="182"/>
                  </a:lnTo>
                  <a:lnTo>
                    <a:pt x="67" y="179"/>
                  </a:lnTo>
                  <a:lnTo>
                    <a:pt x="62" y="181"/>
                  </a:lnTo>
                  <a:lnTo>
                    <a:pt x="58" y="185"/>
                  </a:lnTo>
                  <a:lnTo>
                    <a:pt x="55" y="190"/>
                  </a:lnTo>
                  <a:lnTo>
                    <a:pt x="50" y="196"/>
                  </a:lnTo>
                  <a:lnTo>
                    <a:pt x="45" y="197"/>
                  </a:lnTo>
                  <a:lnTo>
                    <a:pt x="34" y="197"/>
                  </a:lnTo>
                  <a:lnTo>
                    <a:pt x="31" y="196"/>
                  </a:lnTo>
                  <a:lnTo>
                    <a:pt x="30" y="194"/>
                  </a:lnTo>
                  <a:lnTo>
                    <a:pt x="30" y="192"/>
                  </a:lnTo>
                  <a:lnTo>
                    <a:pt x="32" y="186"/>
                  </a:lnTo>
                  <a:lnTo>
                    <a:pt x="35" y="185"/>
                  </a:lnTo>
                  <a:lnTo>
                    <a:pt x="38" y="182"/>
                  </a:lnTo>
                  <a:lnTo>
                    <a:pt x="40" y="181"/>
                  </a:lnTo>
                  <a:lnTo>
                    <a:pt x="42" y="178"/>
                  </a:lnTo>
                  <a:lnTo>
                    <a:pt x="43" y="177"/>
                  </a:lnTo>
                  <a:lnTo>
                    <a:pt x="43" y="174"/>
                  </a:lnTo>
                  <a:lnTo>
                    <a:pt x="40" y="173"/>
                  </a:lnTo>
                  <a:lnTo>
                    <a:pt x="30" y="170"/>
                  </a:lnTo>
                  <a:lnTo>
                    <a:pt x="19" y="169"/>
                  </a:lnTo>
                  <a:lnTo>
                    <a:pt x="10" y="165"/>
                  </a:lnTo>
                  <a:lnTo>
                    <a:pt x="6" y="162"/>
                  </a:lnTo>
                  <a:lnTo>
                    <a:pt x="3" y="161"/>
                  </a:lnTo>
                  <a:lnTo>
                    <a:pt x="2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3" y="151"/>
                  </a:lnTo>
                  <a:lnTo>
                    <a:pt x="6" y="144"/>
                  </a:lnTo>
                  <a:lnTo>
                    <a:pt x="11" y="138"/>
                  </a:lnTo>
                  <a:lnTo>
                    <a:pt x="19" y="132"/>
                  </a:lnTo>
                  <a:lnTo>
                    <a:pt x="35" y="126"/>
                  </a:lnTo>
                  <a:lnTo>
                    <a:pt x="47" y="122"/>
                  </a:lnTo>
                  <a:lnTo>
                    <a:pt x="50" y="123"/>
                  </a:lnTo>
                  <a:lnTo>
                    <a:pt x="57" y="130"/>
                  </a:lnTo>
                  <a:lnTo>
                    <a:pt x="58" y="130"/>
                  </a:lnTo>
                  <a:lnTo>
                    <a:pt x="61" y="128"/>
                  </a:lnTo>
                  <a:lnTo>
                    <a:pt x="65" y="126"/>
                  </a:lnTo>
                  <a:lnTo>
                    <a:pt x="67" y="123"/>
                  </a:lnTo>
                  <a:lnTo>
                    <a:pt x="70" y="122"/>
                  </a:lnTo>
                  <a:lnTo>
                    <a:pt x="73" y="122"/>
                  </a:lnTo>
                  <a:lnTo>
                    <a:pt x="75" y="120"/>
                  </a:lnTo>
                  <a:lnTo>
                    <a:pt x="84" y="123"/>
                  </a:lnTo>
                  <a:lnTo>
                    <a:pt x="88" y="126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102" y="124"/>
                  </a:lnTo>
                  <a:lnTo>
                    <a:pt x="104" y="122"/>
                  </a:lnTo>
                  <a:lnTo>
                    <a:pt x="105" y="120"/>
                  </a:lnTo>
                  <a:lnTo>
                    <a:pt x="122" y="120"/>
                  </a:lnTo>
                  <a:lnTo>
                    <a:pt x="136" y="116"/>
                  </a:lnTo>
                  <a:lnTo>
                    <a:pt x="143" y="117"/>
                  </a:lnTo>
                  <a:lnTo>
                    <a:pt x="149" y="122"/>
                  </a:lnTo>
                  <a:lnTo>
                    <a:pt x="157" y="127"/>
                  </a:lnTo>
                  <a:lnTo>
                    <a:pt x="166" y="131"/>
                  </a:lnTo>
                  <a:lnTo>
                    <a:pt x="174" y="131"/>
                  </a:lnTo>
                  <a:lnTo>
                    <a:pt x="182" y="127"/>
                  </a:lnTo>
                  <a:lnTo>
                    <a:pt x="188" y="123"/>
                  </a:lnTo>
                  <a:lnTo>
                    <a:pt x="192" y="119"/>
                  </a:lnTo>
                  <a:lnTo>
                    <a:pt x="198" y="119"/>
                  </a:lnTo>
                  <a:lnTo>
                    <a:pt x="200" y="120"/>
                  </a:lnTo>
                  <a:lnTo>
                    <a:pt x="202" y="120"/>
                  </a:lnTo>
                  <a:lnTo>
                    <a:pt x="203" y="122"/>
                  </a:lnTo>
                  <a:lnTo>
                    <a:pt x="206" y="122"/>
                  </a:lnTo>
                  <a:lnTo>
                    <a:pt x="211" y="119"/>
                  </a:lnTo>
                  <a:lnTo>
                    <a:pt x="213" y="116"/>
                  </a:lnTo>
                  <a:lnTo>
                    <a:pt x="215" y="115"/>
                  </a:lnTo>
                  <a:lnTo>
                    <a:pt x="219" y="115"/>
                  </a:lnTo>
                  <a:lnTo>
                    <a:pt x="221" y="116"/>
                  </a:lnTo>
                  <a:lnTo>
                    <a:pt x="222" y="116"/>
                  </a:lnTo>
                  <a:lnTo>
                    <a:pt x="222" y="119"/>
                  </a:lnTo>
                  <a:lnTo>
                    <a:pt x="225" y="122"/>
                  </a:lnTo>
                  <a:lnTo>
                    <a:pt x="231" y="122"/>
                  </a:lnTo>
                  <a:lnTo>
                    <a:pt x="234" y="120"/>
                  </a:lnTo>
                  <a:lnTo>
                    <a:pt x="237" y="117"/>
                  </a:lnTo>
                  <a:lnTo>
                    <a:pt x="237" y="116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41" y="109"/>
                  </a:lnTo>
                  <a:lnTo>
                    <a:pt x="253" y="109"/>
                  </a:lnTo>
                  <a:lnTo>
                    <a:pt x="254" y="108"/>
                  </a:lnTo>
                  <a:lnTo>
                    <a:pt x="257" y="107"/>
                  </a:lnTo>
                  <a:lnTo>
                    <a:pt x="260" y="104"/>
                  </a:lnTo>
                  <a:lnTo>
                    <a:pt x="264" y="103"/>
                  </a:lnTo>
                  <a:lnTo>
                    <a:pt x="266" y="101"/>
                  </a:lnTo>
                  <a:lnTo>
                    <a:pt x="270" y="101"/>
                  </a:lnTo>
                  <a:lnTo>
                    <a:pt x="273" y="99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6" y="91"/>
                  </a:lnTo>
                  <a:lnTo>
                    <a:pt x="284" y="88"/>
                  </a:lnTo>
                  <a:lnTo>
                    <a:pt x="289" y="82"/>
                  </a:lnTo>
                  <a:lnTo>
                    <a:pt x="291" y="82"/>
                  </a:lnTo>
                  <a:lnTo>
                    <a:pt x="293" y="81"/>
                  </a:lnTo>
                  <a:lnTo>
                    <a:pt x="316" y="81"/>
                  </a:lnTo>
                  <a:lnTo>
                    <a:pt x="321" y="78"/>
                  </a:lnTo>
                  <a:lnTo>
                    <a:pt x="323" y="74"/>
                  </a:lnTo>
                  <a:lnTo>
                    <a:pt x="320" y="69"/>
                  </a:lnTo>
                  <a:lnTo>
                    <a:pt x="316" y="65"/>
                  </a:lnTo>
                  <a:lnTo>
                    <a:pt x="317" y="62"/>
                  </a:lnTo>
                  <a:lnTo>
                    <a:pt x="321" y="58"/>
                  </a:lnTo>
                  <a:lnTo>
                    <a:pt x="323" y="56"/>
                  </a:lnTo>
                  <a:lnTo>
                    <a:pt x="325" y="54"/>
                  </a:lnTo>
                  <a:lnTo>
                    <a:pt x="327" y="53"/>
                  </a:lnTo>
                  <a:lnTo>
                    <a:pt x="332" y="50"/>
                  </a:lnTo>
                  <a:lnTo>
                    <a:pt x="343" y="46"/>
                  </a:lnTo>
                  <a:lnTo>
                    <a:pt x="354" y="41"/>
                  </a:lnTo>
                  <a:lnTo>
                    <a:pt x="364" y="34"/>
                  </a:lnTo>
                  <a:lnTo>
                    <a:pt x="374" y="30"/>
                  </a:lnTo>
                  <a:lnTo>
                    <a:pt x="381" y="29"/>
                  </a:lnTo>
                  <a:lnTo>
                    <a:pt x="387" y="26"/>
                  </a:lnTo>
                  <a:lnTo>
                    <a:pt x="393" y="20"/>
                  </a:lnTo>
                  <a:lnTo>
                    <a:pt x="398" y="14"/>
                  </a:lnTo>
                  <a:lnTo>
                    <a:pt x="405" y="6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7080072" y="4726897"/>
              <a:ext cx="329661" cy="824154"/>
            </a:xfrm>
            <a:custGeom>
              <a:avLst/>
              <a:gdLst/>
              <a:ahLst/>
              <a:cxnLst>
                <a:cxn ang="0">
                  <a:pos x="149" y="11"/>
                </a:cxn>
                <a:cxn ang="0">
                  <a:pos x="160" y="37"/>
                </a:cxn>
                <a:cxn ang="0">
                  <a:pos x="172" y="38"/>
                </a:cxn>
                <a:cxn ang="0">
                  <a:pos x="184" y="58"/>
                </a:cxn>
                <a:cxn ang="0">
                  <a:pos x="196" y="100"/>
                </a:cxn>
                <a:cxn ang="0">
                  <a:pos x="199" y="135"/>
                </a:cxn>
                <a:cxn ang="0">
                  <a:pos x="196" y="217"/>
                </a:cxn>
                <a:cxn ang="0">
                  <a:pos x="199" y="289"/>
                </a:cxn>
                <a:cxn ang="0">
                  <a:pos x="198" y="330"/>
                </a:cxn>
                <a:cxn ang="0">
                  <a:pos x="183" y="367"/>
                </a:cxn>
                <a:cxn ang="0">
                  <a:pos x="180" y="378"/>
                </a:cxn>
                <a:cxn ang="0">
                  <a:pos x="160" y="409"/>
                </a:cxn>
                <a:cxn ang="0">
                  <a:pos x="149" y="421"/>
                </a:cxn>
                <a:cxn ang="0">
                  <a:pos x="126" y="423"/>
                </a:cxn>
                <a:cxn ang="0">
                  <a:pos x="116" y="430"/>
                </a:cxn>
                <a:cxn ang="0">
                  <a:pos x="107" y="421"/>
                </a:cxn>
                <a:cxn ang="0">
                  <a:pos x="99" y="418"/>
                </a:cxn>
                <a:cxn ang="0">
                  <a:pos x="97" y="434"/>
                </a:cxn>
                <a:cxn ang="0">
                  <a:pos x="89" y="425"/>
                </a:cxn>
                <a:cxn ang="0">
                  <a:pos x="83" y="441"/>
                </a:cxn>
                <a:cxn ang="0">
                  <a:pos x="82" y="475"/>
                </a:cxn>
                <a:cxn ang="0">
                  <a:pos x="71" y="481"/>
                </a:cxn>
                <a:cxn ang="0">
                  <a:pos x="71" y="500"/>
                </a:cxn>
                <a:cxn ang="0">
                  <a:pos x="58" y="479"/>
                </a:cxn>
                <a:cxn ang="0">
                  <a:pos x="66" y="461"/>
                </a:cxn>
                <a:cxn ang="0">
                  <a:pos x="60" y="430"/>
                </a:cxn>
                <a:cxn ang="0">
                  <a:pos x="29" y="384"/>
                </a:cxn>
                <a:cxn ang="0">
                  <a:pos x="0" y="359"/>
                </a:cxn>
                <a:cxn ang="0">
                  <a:pos x="7" y="349"/>
                </a:cxn>
                <a:cxn ang="0">
                  <a:pos x="16" y="333"/>
                </a:cxn>
                <a:cxn ang="0">
                  <a:pos x="23" y="314"/>
                </a:cxn>
                <a:cxn ang="0">
                  <a:pos x="31" y="324"/>
                </a:cxn>
                <a:cxn ang="0">
                  <a:pos x="42" y="332"/>
                </a:cxn>
                <a:cxn ang="0">
                  <a:pos x="54" y="340"/>
                </a:cxn>
                <a:cxn ang="0">
                  <a:pos x="63" y="326"/>
                </a:cxn>
                <a:cxn ang="0">
                  <a:pos x="55" y="310"/>
                </a:cxn>
                <a:cxn ang="0">
                  <a:pos x="68" y="302"/>
                </a:cxn>
                <a:cxn ang="0">
                  <a:pos x="66" y="287"/>
                </a:cxn>
                <a:cxn ang="0">
                  <a:pos x="78" y="259"/>
                </a:cxn>
                <a:cxn ang="0">
                  <a:pos x="71" y="247"/>
                </a:cxn>
                <a:cxn ang="0">
                  <a:pos x="66" y="223"/>
                </a:cxn>
                <a:cxn ang="0">
                  <a:pos x="56" y="179"/>
                </a:cxn>
                <a:cxn ang="0">
                  <a:pos x="51" y="166"/>
                </a:cxn>
                <a:cxn ang="0">
                  <a:pos x="60" y="144"/>
                </a:cxn>
                <a:cxn ang="0">
                  <a:pos x="110" y="136"/>
                </a:cxn>
                <a:cxn ang="0">
                  <a:pos x="133" y="111"/>
                </a:cxn>
                <a:cxn ang="0">
                  <a:pos x="125" y="89"/>
                </a:cxn>
                <a:cxn ang="0">
                  <a:pos x="141" y="76"/>
                </a:cxn>
                <a:cxn ang="0">
                  <a:pos x="142" y="45"/>
                </a:cxn>
                <a:cxn ang="0">
                  <a:pos x="121" y="49"/>
                </a:cxn>
                <a:cxn ang="0">
                  <a:pos x="107" y="45"/>
                </a:cxn>
                <a:cxn ang="0">
                  <a:pos x="105" y="37"/>
                </a:cxn>
                <a:cxn ang="0">
                  <a:pos x="118" y="26"/>
                </a:cxn>
                <a:cxn ang="0">
                  <a:pos x="118" y="12"/>
                </a:cxn>
              </a:cxnLst>
              <a:rect l="0" t="0" r="r" b="b"/>
              <a:pathLst>
                <a:path w="200" h="500">
                  <a:moveTo>
                    <a:pt x="125" y="0"/>
                  </a:moveTo>
                  <a:lnTo>
                    <a:pt x="132" y="2"/>
                  </a:lnTo>
                  <a:lnTo>
                    <a:pt x="141" y="6"/>
                  </a:lnTo>
                  <a:lnTo>
                    <a:pt x="149" y="11"/>
                  </a:lnTo>
                  <a:lnTo>
                    <a:pt x="156" y="14"/>
                  </a:lnTo>
                  <a:lnTo>
                    <a:pt x="159" y="18"/>
                  </a:lnTo>
                  <a:lnTo>
                    <a:pt x="159" y="31"/>
                  </a:lnTo>
                  <a:lnTo>
                    <a:pt x="160" y="37"/>
                  </a:lnTo>
                  <a:lnTo>
                    <a:pt x="161" y="39"/>
                  </a:lnTo>
                  <a:lnTo>
                    <a:pt x="164" y="39"/>
                  </a:lnTo>
                  <a:lnTo>
                    <a:pt x="167" y="38"/>
                  </a:lnTo>
                  <a:lnTo>
                    <a:pt x="172" y="38"/>
                  </a:lnTo>
                  <a:lnTo>
                    <a:pt x="176" y="37"/>
                  </a:lnTo>
                  <a:lnTo>
                    <a:pt x="181" y="34"/>
                  </a:lnTo>
                  <a:lnTo>
                    <a:pt x="181" y="49"/>
                  </a:lnTo>
                  <a:lnTo>
                    <a:pt x="184" y="58"/>
                  </a:lnTo>
                  <a:lnTo>
                    <a:pt x="188" y="69"/>
                  </a:lnTo>
                  <a:lnTo>
                    <a:pt x="191" y="80"/>
                  </a:lnTo>
                  <a:lnTo>
                    <a:pt x="193" y="89"/>
                  </a:lnTo>
                  <a:lnTo>
                    <a:pt x="196" y="100"/>
                  </a:lnTo>
                  <a:lnTo>
                    <a:pt x="199" y="109"/>
                  </a:lnTo>
                  <a:lnTo>
                    <a:pt x="200" y="116"/>
                  </a:lnTo>
                  <a:lnTo>
                    <a:pt x="200" y="122"/>
                  </a:lnTo>
                  <a:lnTo>
                    <a:pt x="199" y="135"/>
                  </a:lnTo>
                  <a:lnTo>
                    <a:pt x="199" y="154"/>
                  </a:lnTo>
                  <a:lnTo>
                    <a:pt x="198" y="174"/>
                  </a:lnTo>
                  <a:lnTo>
                    <a:pt x="196" y="197"/>
                  </a:lnTo>
                  <a:lnTo>
                    <a:pt x="196" y="217"/>
                  </a:lnTo>
                  <a:lnTo>
                    <a:pt x="195" y="236"/>
                  </a:lnTo>
                  <a:lnTo>
                    <a:pt x="195" y="263"/>
                  </a:lnTo>
                  <a:lnTo>
                    <a:pt x="196" y="275"/>
                  </a:lnTo>
                  <a:lnTo>
                    <a:pt x="199" y="289"/>
                  </a:lnTo>
                  <a:lnTo>
                    <a:pt x="200" y="302"/>
                  </a:lnTo>
                  <a:lnTo>
                    <a:pt x="200" y="310"/>
                  </a:lnTo>
                  <a:lnTo>
                    <a:pt x="199" y="318"/>
                  </a:lnTo>
                  <a:lnTo>
                    <a:pt x="198" y="330"/>
                  </a:lnTo>
                  <a:lnTo>
                    <a:pt x="193" y="344"/>
                  </a:lnTo>
                  <a:lnTo>
                    <a:pt x="189" y="356"/>
                  </a:lnTo>
                  <a:lnTo>
                    <a:pt x="185" y="364"/>
                  </a:lnTo>
                  <a:lnTo>
                    <a:pt x="183" y="367"/>
                  </a:lnTo>
                  <a:lnTo>
                    <a:pt x="181" y="369"/>
                  </a:lnTo>
                  <a:lnTo>
                    <a:pt x="181" y="372"/>
                  </a:lnTo>
                  <a:lnTo>
                    <a:pt x="180" y="375"/>
                  </a:lnTo>
                  <a:lnTo>
                    <a:pt x="180" y="378"/>
                  </a:lnTo>
                  <a:lnTo>
                    <a:pt x="179" y="380"/>
                  </a:lnTo>
                  <a:lnTo>
                    <a:pt x="171" y="392"/>
                  </a:lnTo>
                  <a:lnTo>
                    <a:pt x="165" y="402"/>
                  </a:lnTo>
                  <a:lnTo>
                    <a:pt x="160" y="409"/>
                  </a:lnTo>
                  <a:lnTo>
                    <a:pt x="156" y="414"/>
                  </a:lnTo>
                  <a:lnTo>
                    <a:pt x="155" y="417"/>
                  </a:lnTo>
                  <a:lnTo>
                    <a:pt x="152" y="418"/>
                  </a:lnTo>
                  <a:lnTo>
                    <a:pt x="149" y="421"/>
                  </a:lnTo>
                  <a:lnTo>
                    <a:pt x="146" y="421"/>
                  </a:lnTo>
                  <a:lnTo>
                    <a:pt x="141" y="422"/>
                  </a:lnTo>
                  <a:lnTo>
                    <a:pt x="130" y="422"/>
                  </a:lnTo>
                  <a:lnTo>
                    <a:pt x="126" y="423"/>
                  </a:lnTo>
                  <a:lnTo>
                    <a:pt x="121" y="426"/>
                  </a:lnTo>
                  <a:lnTo>
                    <a:pt x="120" y="427"/>
                  </a:lnTo>
                  <a:lnTo>
                    <a:pt x="117" y="429"/>
                  </a:lnTo>
                  <a:lnTo>
                    <a:pt x="116" y="430"/>
                  </a:lnTo>
                  <a:lnTo>
                    <a:pt x="114" y="430"/>
                  </a:lnTo>
                  <a:lnTo>
                    <a:pt x="111" y="427"/>
                  </a:lnTo>
                  <a:lnTo>
                    <a:pt x="110" y="425"/>
                  </a:lnTo>
                  <a:lnTo>
                    <a:pt x="107" y="421"/>
                  </a:lnTo>
                  <a:lnTo>
                    <a:pt x="106" y="418"/>
                  </a:lnTo>
                  <a:lnTo>
                    <a:pt x="103" y="417"/>
                  </a:lnTo>
                  <a:lnTo>
                    <a:pt x="102" y="417"/>
                  </a:lnTo>
                  <a:lnTo>
                    <a:pt x="99" y="418"/>
                  </a:lnTo>
                  <a:lnTo>
                    <a:pt x="98" y="421"/>
                  </a:lnTo>
                  <a:lnTo>
                    <a:pt x="98" y="425"/>
                  </a:lnTo>
                  <a:lnTo>
                    <a:pt x="97" y="429"/>
                  </a:lnTo>
                  <a:lnTo>
                    <a:pt x="97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1" y="430"/>
                  </a:lnTo>
                  <a:lnTo>
                    <a:pt x="89" y="425"/>
                  </a:lnTo>
                  <a:lnTo>
                    <a:pt x="85" y="421"/>
                  </a:lnTo>
                  <a:lnTo>
                    <a:pt x="82" y="421"/>
                  </a:lnTo>
                  <a:lnTo>
                    <a:pt x="82" y="434"/>
                  </a:lnTo>
                  <a:lnTo>
                    <a:pt x="83" y="441"/>
                  </a:lnTo>
                  <a:lnTo>
                    <a:pt x="83" y="456"/>
                  </a:lnTo>
                  <a:lnTo>
                    <a:pt x="85" y="464"/>
                  </a:lnTo>
                  <a:lnTo>
                    <a:pt x="83" y="472"/>
                  </a:lnTo>
                  <a:lnTo>
                    <a:pt x="82" y="475"/>
                  </a:lnTo>
                  <a:lnTo>
                    <a:pt x="79" y="477"/>
                  </a:lnTo>
                  <a:lnTo>
                    <a:pt x="77" y="479"/>
                  </a:lnTo>
                  <a:lnTo>
                    <a:pt x="74" y="479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3" y="487"/>
                  </a:lnTo>
                  <a:lnTo>
                    <a:pt x="73" y="495"/>
                  </a:lnTo>
                  <a:lnTo>
                    <a:pt x="71" y="500"/>
                  </a:lnTo>
                  <a:lnTo>
                    <a:pt x="55" y="500"/>
                  </a:lnTo>
                  <a:lnTo>
                    <a:pt x="59" y="492"/>
                  </a:lnTo>
                  <a:lnTo>
                    <a:pt x="59" y="484"/>
                  </a:lnTo>
                  <a:lnTo>
                    <a:pt x="58" y="479"/>
                  </a:lnTo>
                  <a:lnTo>
                    <a:pt x="56" y="476"/>
                  </a:lnTo>
                  <a:lnTo>
                    <a:pt x="56" y="472"/>
                  </a:lnTo>
                  <a:lnTo>
                    <a:pt x="58" y="469"/>
                  </a:lnTo>
                  <a:lnTo>
                    <a:pt x="66" y="461"/>
                  </a:lnTo>
                  <a:lnTo>
                    <a:pt x="67" y="454"/>
                  </a:lnTo>
                  <a:lnTo>
                    <a:pt x="67" y="445"/>
                  </a:lnTo>
                  <a:lnTo>
                    <a:pt x="64" y="437"/>
                  </a:lnTo>
                  <a:lnTo>
                    <a:pt x="60" y="430"/>
                  </a:lnTo>
                  <a:lnTo>
                    <a:pt x="55" y="423"/>
                  </a:lnTo>
                  <a:lnTo>
                    <a:pt x="39" y="404"/>
                  </a:lnTo>
                  <a:lnTo>
                    <a:pt x="35" y="394"/>
                  </a:lnTo>
                  <a:lnTo>
                    <a:pt x="29" y="384"/>
                  </a:lnTo>
                  <a:lnTo>
                    <a:pt x="21" y="376"/>
                  </a:lnTo>
                  <a:lnTo>
                    <a:pt x="11" y="368"/>
                  </a:lnTo>
                  <a:lnTo>
                    <a:pt x="3" y="361"/>
                  </a:lnTo>
                  <a:lnTo>
                    <a:pt x="0" y="359"/>
                  </a:lnTo>
                  <a:lnTo>
                    <a:pt x="0" y="356"/>
                  </a:lnTo>
                  <a:lnTo>
                    <a:pt x="1" y="353"/>
                  </a:lnTo>
                  <a:lnTo>
                    <a:pt x="4" y="351"/>
                  </a:lnTo>
                  <a:lnTo>
                    <a:pt x="7" y="349"/>
                  </a:lnTo>
                  <a:lnTo>
                    <a:pt x="9" y="347"/>
                  </a:lnTo>
                  <a:lnTo>
                    <a:pt x="12" y="345"/>
                  </a:lnTo>
                  <a:lnTo>
                    <a:pt x="15" y="341"/>
                  </a:lnTo>
                  <a:lnTo>
                    <a:pt x="16" y="333"/>
                  </a:lnTo>
                  <a:lnTo>
                    <a:pt x="16" y="325"/>
                  </a:lnTo>
                  <a:lnTo>
                    <a:pt x="17" y="317"/>
                  </a:lnTo>
                  <a:lnTo>
                    <a:pt x="20" y="314"/>
                  </a:lnTo>
                  <a:lnTo>
                    <a:pt x="23" y="314"/>
                  </a:lnTo>
                  <a:lnTo>
                    <a:pt x="25" y="313"/>
                  </a:lnTo>
                  <a:lnTo>
                    <a:pt x="27" y="317"/>
                  </a:lnTo>
                  <a:lnTo>
                    <a:pt x="28" y="320"/>
                  </a:lnTo>
                  <a:lnTo>
                    <a:pt x="31" y="324"/>
                  </a:lnTo>
                  <a:lnTo>
                    <a:pt x="34" y="326"/>
                  </a:lnTo>
                  <a:lnTo>
                    <a:pt x="36" y="328"/>
                  </a:lnTo>
                  <a:lnTo>
                    <a:pt x="39" y="330"/>
                  </a:lnTo>
                  <a:lnTo>
                    <a:pt x="42" y="332"/>
                  </a:lnTo>
                  <a:lnTo>
                    <a:pt x="44" y="336"/>
                  </a:lnTo>
                  <a:lnTo>
                    <a:pt x="47" y="337"/>
                  </a:lnTo>
                  <a:lnTo>
                    <a:pt x="51" y="340"/>
                  </a:lnTo>
                  <a:lnTo>
                    <a:pt x="54" y="340"/>
                  </a:lnTo>
                  <a:lnTo>
                    <a:pt x="56" y="338"/>
                  </a:lnTo>
                  <a:lnTo>
                    <a:pt x="62" y="333"/>
                  </a:lnTo>
                  <a:lnTo>
                    <a:pt x="63" y="329"/>
                  </a:lnTo>
                  <a:lnTo>
                    <a:pt x="63" y="326"/>
                  </a:lnTo>
                  <a:lnTo>
                    <a:pt x="62" y="322"/>
                  </a:lnTo>
                  <a:lnTo>
                    <a:pt x="59" y="318"/>
                  </a:lnTo>
                  <a:lnTo>
                    <a:pt x="58" y="314"/>
                  </a:lnTo>
                  <a:lnTo>
                    <a:pt x="55" y="310"/>
                  </a:lnTo>
                  <a:lnTo>
                    <a:pt x="54" y="305"/>
                  </a:lnTo>
                  <a:lnTo>
                    <a:pt x="58" y="303"/>
                  </a:lnTo>
                  <a:lnTo>
                    <a:pt x="67" y="303"/>
                  </a:lnTo>
                  <a:lnTo>
                    <a:pt x="68" y="302"/>
                  </a:lnTo>
                  <a:lnTo>
                    <a:pt x="70" y="299"/>
                  </a:lnTo>
                  <a:lnTo>
                    <a:pt x="70" y="297"/>
                  </a:lnTo>
                  <a:lnTo>
                    <a:pt x="68" y="293"/>
                  </a:lnTo>
                  <a:lnTo>
                    <a:pt x="66" y="287"/>
                  </a:lnTo>
                  <a:lnTo>
                    <a:pt x="64" y="279"/>
                  </a:lnTo>
                  <a:lnTo>
                    <a:pt x="68" y="270"/>
                  </a:lnTo>
                  <a:lnTo>
                    <a:pt x="74" y="263"/>
                  </a:lnTo>
                  <a:lnTo>
                    <a:pt x="78" y="259"/>
                  </a:lnTo>
                  <a:lnTo>
                    <a:pt x="78" y="255"/>
                  </a:lnTo>
                  <a:lnTo>
                    <a:pt x="75" y="254"/>
                  </a:lnTo>
                  <a:lnTo>
                    <a:pt x="74" y="251"/>
                  </a:lnTo>
                  <a:lnTo>
                    <a:pt x="71" y="247"/>
                  </a:lnTo>
                  <a:lnTo>
                    <a:pt x="68" y="244"/>
                  </a:lnTo>
                  <a:lnTo>
                    <a:pt x="64" y="237"/>
                  </a:lnTo>
                  <a:lnTo>
                    <a:pt x="64" y="229"/>
                  </a:lnTo>
                  <a:lnTo>
                    <a:pt x="66" y="223"/>
                  </a:lnTo>
                  <a:lnTo>
                    <a:pt x="66" y="215"/>
                  </a:lnTo>
                  <a:lnTo>
                    <a:pt x="64" y="202"/>
                  </a:lnTo>
                  <a:lnTo>
                    <a:pt x="60" y="190"/>
                  </a:lnTo>
                  <a:lnTo>
                    <a:pt x="56" y="179"/>
                  </a:lnTo>
                  <a:lnTo>
                    <a:pt x="55" y="175"/>
                  </a:lnTo>
                  <a:lnTo>
                    <a:pt x="52" y="173"/>
                  </a:lnTo>
                  <a:lnTo>
                    <a:pt x="51" y="169"/>
                  </a:lnTo>
                  <a:lnTo>
                    <a:pt x="51" y="166"/>
                  </a:lnTo>
                  <a:lnTo>
                    <a:pt x="54" y="158"/>
                  </a:lnTo>
                  <a:lnTo>
                    <a:pt x="55" y="151"/>
                  </a:lnTo>
                  <a:lnTo>
                    <a:pt x="58" y="147"/>
                  </a:lnTo>
                  <a:lnTo>
                    <a:pt x="60" y="144"/>
                  </a:lnTo>
                  <a:lnTo>
                    <a:pt x="64" y="142"/>
                  </a:lnTo>
                  <a:lnTo>
                    <a:pt x="67" y="140"/>
                  </a:lnTo>
                  <a:lnTo>
                    <a:pt x="98" y="140"/>
                  </a:lnTo>
                  <a:lnTo>
                    <a:pt x="110" y="136"/>
                  </a:lnTo>
                  <a:lnTo>
                    <a:pt x="118" y="132"/>
                  </a:lnTo>
                  <a:lnTo>
                    <a:pt x="128" y="126"/>
                  </a:lnTo>
                  <a:lnTo>
                    <a:pt x="133" y="119"/>
                  </a:lnTo>
                  <a:lnTo>
                    <a:pt x="133" y="111"/>
                  </a:lnTo>
                  <a:lnTo>
                    <a:pt x="129" y="103"/>
                  </a:lnTo>
                  <a:lnTo>
                    <a:pt x="125" y="97"/>
                  </a:lnTo>
                  <a:lnTo>
                    <a:pt x="122" y="93"/>
                  </a:lnTo>
                  <a:lnTo>
                    <a:pt x="125" y="89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40" y="81"/>
                  </a:lnTo>
                  <a:lnTo>
                    <a:pt x="141" y="76"/>
                  </a:lnTo>
                  <a:lnTo>
                    <a:pt x="145" y="66"/>
                  </a:lnTo>
                  <a:lnTo>
                    <a:pt x="146" y="57"/>
                  </a:lnTo>
                  <a:lnTo>
                    <a:pt x="145" y="47"/>
                  </a:lnTo>
                  <a:lnTo>
                    <a:pt x="142" y="45"/>
                  </a:lnTo>
                  <a:lnTo>
                    <a:pt x="138" y="46"/>
                  </a:lnTo>
                  <a:lnTo>
                    <a:pt x="132" y="49"/>
                  </a:lnTo>
                  <a:lnTo>
                    <a:pt x="126" y="50"/>
                  </a:lnTo>
                  <a:lnTo>
                    <a:pt x="121" y="49"/>
                  </a:lnTo>
                  <a:lnTo>
                    <a:pt x="117" y="46"/>
                  </a:lnTo>
                  <a:lnTo>
                    <a:pt x="114" y="46"/>
                  </a:lnTo>
                  <a:lnTo>
                    <a:pt x="110" y="45"/>
                  </a:lnTo>
                  <a:lnTo>
                    <a:pt x="107" y="45"/>
                  </a:lnTo>
                  <a:lnTo>
                    <a:pt x="105" y="43"/>
                  </a:lnTo>
                  <a:lnTo>
                    <a:pt x="102" y="43"/>
                  </a:lnTo>
                  <a:lnTo>
                    <a:pt x="102" y="39"/>
                  </a:lnTo>
                  <a:lnTo>
                    <a:pt x="105" y="37"/>
                  </a:lnTo>
                  <a:lnTo>
                    <a:pt x="107" y="33"/>
                  </a:lnTo>
                  <a:lnTo>
                    <a:pt x="111" y="31"/>
                  </a:lnTo>
                  <a:lnTo>
                    <a:pt x="116" y="29"/>
                  </a:lnTo>
                  <a:lnTo>
                    <a:pt x="118" y="26"/>
                  </a:lnTo>
                  <a:lnTo>
                    <a:pt x="120" y="23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21" y="4"/>
                  </a:lnTo>
                  <a:lnTo>
                    <a:pt x="122" y="2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6844364" y="4853816"/>
              <a:ext cx="260433" cy="217577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6" y="4"/>
                </a:cxn>
                <a:cxn ang="0">
                  <a:pos x="158" y="11"/>
                </a:cxn>
                <a:cxn ang="0">
                  <a:pos x="154" y="12"/>
                </a:cxn>
                <a:cxn ang="0">
                  <a:pos x="144" y="27"/>
                </a:cxn>
                <a:cxn ang="0">
                  <a:pos x="132" y="46"/>
                </a:cxn>
                <a:cxn ang="0">
                  <a:pos x="123" y="57"/>
                </a:cxn>
                <a:cxn ang="0">
                  <a:pos x="116" y="66"/>
                </a:cxn>
                <a:cxn ang="0">
                  <a:pos x="109" y="74"/>
                </a:cxn>
                <a:cxn ang="0">
                  <a:pos x="108" y="82"/>
                </a:cxn>
                <a:cxn ang="0">
                  <a:pos x="109" y="89"/>
                </a:cxn>
                <a:cxn ang="0">
                  <a:pos x="103" y="100"/>
                </a:cxn>
                <a:cxn ang="0">
                  <a:pos x="90" y="112"/>
                </a:cxn>
                <a:cxn ang="0">
                  <a:pos x="78" y="116"/>
                </a:cxn>
                <a:cxn ang="0">
                  <a:pos x="64" y="128"/>
                </a:cxn>
                <a:cxn ang="0">
                  <a:pos x="58" y="131"/>
                </a:cxn>
                <a:cxn ang="0">
                  <a:pos x="54" y="129"/>
                </a:cxn>
                <a:cxn ang="0">
                  <a:pos x="49" y="123"/>
                </a:cxn>
                <a:cxn ang="0">
                  <a:pos x="39" y="116"/>
                </a:cxn>
                <a:cxn ang="0">
                  <a:pos x="31" y="102"/>
                </a:cxn>
                <a:cxn ang="0">
                  <a:pos x="27" y="97"/>
                </a:cxn>
                <a:cxn ang="0">
                  <a:pos x="22" y="93"/>
                </a:cxn>
                <a:cxn ang="0">
                  <a:pos x="14" y="86"/>
                </a:cxn>
                <a:cxn ang="0">
                  <a:pos x="2" y="81"/>
                </a:cxn>
                <a:cxn ang="0">
                  <a:pos x="4" y="66"/>
                </a:cxn>
                <a:cxn ang="0">
                  <a:pos x="2" y="62"/>
                </a:cxn>
                <a:cxn ang="0">
                  <a:pos x="0" y="59"/>
                </a:cxn>
                <a:cxn ang="0">
                  <a:pos x="3" y="55"/>
                </a:cxn>
                <a:cxn ang="0">
                  <a:pos x="15" y="46"/>
                </a:cxn>
                <a:cxn ang="0">
                  <a:pos x="27" y="34"/>
                </a:cxn>
                <a:cxn ang="0">
                  <a:pos x="29" y="27"/>
                </a:cxn>
                <a:cxn ang="0">
                  <a:pos x="33" y="24"/>
                </a:cxn>
                <a:cxn ang="0">
                  <a:pos x="60" y="15"/>
                </a:cxn>
                <a:cxn ang="0">
                  <a:pos x="76" y="14"/>
                </a:cxn>
                <a:cxn ang="0">
                  <a:pos x="80" y="18"/>
                </a:cxn>
                <a:cxn ang="0">
                  <a:pos x="85" y="22"/>
                </a:cxn>
                <a:cxn ang="0">
                  <a:pos x="92" y="24"/>
                </a:cxn>
                <a:cxn ang="0">
                  <a:pos x="108" y="20"/>
                </a:cxn>
                <a:cxn ang="0">
                  <a:pos x="123" y="12"/>
                </a:cxn>
                <a:cxn ang="0">
                  <a:pos x="136" y="4"/>
                </a:cxn>
              </a:cxnLst>
              <a:rect l="0" t="0" r="r" b="b"/>
              <a:pathLst>
                <a:path w="158" h="132">
                  <a:moveTo>
                    <a:pt x="143" y="0"/>
                  </a:moveTo>
                  <a:lnTo>
                    <a:pt x="150" y="0"/>
                  </a:lnTo>
                  <a:lnTo>
                    <a:pt x="154" y="1"/>
                  </a:lnTo>
                  <a:lnTo>
                    <a:pt x="156" y="4"/>
                  </a:lnTo>
                  <a:lnTo>
                    <a:pt x="158" y="7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4" y="12"/>
                  </a:lnTo>
                  <a:lnTo>
                    <a:pt x="150" y="18"/>
                  </a:lnTo>
                  <a:lnTo>
                    <a:pt x="144" y="27"/>
                  </a:lnTo>
                  <a:lnTo>
                    <a:pt x="138" y="36"/>
                  </a:lnTo>
                  <a:lnTo>
                    <a:pt x="132" y="46"/>
                  </a:lnTo>
                  <a:lnTo>
                    <a:pt x="128" y="51"/>
                  </a:lnTo>
                  <a:lnTo>
                    <a:pt x="123" y="57"/>
                  </a:lnTo>
                  <a:lnTo>
                    <a:pt x="120" y="62"/>
                  </a:lnTo>
                  <a:lnTo>
                    <a:pt x="116" y="66"/>
                  </a:lnTo>
                  <a:lnTo>
                    <a:pt x="112" y="71"/>
                  </a:lnTo>
                  <a:lnTo>
                    <a:pt x="109" y="74"/>
                  </a:lnTo>
                  <a:lnTo>
                    <a:pt x="108" y="78"/>
                  </a:lnTo>
                  <a:lnTo>
                    <a:pt x="108" y="82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108" y="94"/>
                  </a:lnTo>
                  <a:lnTo>
                    <a:pt x="103" y="100"/>
                  </a:lnTo>
                  <a:lnTo>
                    <a:pt x="97" y="107"/>
                  </a:lnTo>
                  <a:lnTo>
                    <a:pt x="90" y="112"/>
                  </a:lnTo>
                  <a:lnTo>
                    <a:pt x="85" y="115"/>
                  </a:lnTo>
                  <a:lnTo>
                    <a:pt x="78" y="116"/>
                  </a:lnTo>
                  <a:lnTo>
                    <a:pt x="72" y="121"/>
                  </a:lnTo>
                  <a:lnTo>
                    <a:pt x="64" y="128"/>
                  </a:lnTo>
                  <a:lnTo>
                    <a:pt x="61" y="131"/>
                  </a:lnTo>
                  <a:lnTo>
                    <a:pt x="58" y="131"/>
                  </a:lnTo>
                  <a:lnTo>
                    <a:pt x="57" y="132"/>
                  </a:lnTo>
                  <a:lnTo>
                    <a:pt x="54" y="129"/>
                  </a:lnTo>
                  <a:lnTo>
                    <a:pt x="53" y="127"/>
                  </a:lnTo>
                  <a:lnTo>
                    <a:pt x="49" y="123"/>
                  </a:lnTo>
                  <a:lnTo>
                    <a:pt x="43" y="119"/>
                  </a:lnTo>
                  <a:lnTo>
                    <a:pt x="39" y="116"/>
                  </a:lnTo>
                  <a:lnTo>
                    <a:pt x="34" y="111"/>
                  </a:lnTo>
                  <a:lnTo>
                    <a:pt x="31" y="102"/>
                  </a:lnTo>
                  <a:lnTo>
                    <a:pt x="30" y="100"/>
                  </a:lnTo>
                  <a:lnTo>
                    <a:pt x="27" y="97"/>
                  </a:lnTo>
                  <a:lnTo>
                    <a:pt x="25" y="96"/>
                  </a:lnTo>
                  <a:lnTo>
                    <a:pt x="22" y="93"/>
                  </a:lnTo>
                  <a:lnTo>
                    <a:pt x="19" y="92"/>
                  </a:lnTo>
                  <a:lnTo>
                    <a:pt x="14" y="86"/>
                  </a:lnTo>
                  <a:lnTo>
                    <a:pt x="10" y="84"/>
                  </a:lnTo>
                  <a:lnTo>
                    <a:pt x="2" y="81"/>
                  </a:lnTo>
                  <a:lnTo>
                    <a:pt x="4" y="73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2" y="58"/>
                  </a:lnTo>
                  <a:lnTo>
                    <a:pt x="3" y="55"/>
                  </a:lnTo>
                  <a:lnTo>
                    <a:pt x="8" y="51"/>
                  </a:lnTo>
                  <a:lnTo>
                    <a:pt x="15" y="46"/>
                  </a:lnTo>
                  <a:lnTo>
                    <a:pt x="23" y="39"/>
                  </a:lnTo>
                  <a:lnTo>
                    <a:pt x="27" y="34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5" y="23"/>
                  </a:lnTo>
                  <a:lnTo>
                    <a:pt x="60" y="15"/>
                  </a:lnTo>
                  <a:lnTo>
                    <a:pt x="69" y="12"/>
                  </a:lnTo>
                  <a:lnTo>
                    <a:pt x="76" y="14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5" y="22"/>
                  </a:lnTo>
                  <a:lnTo>
                    <a:pt x="88" y="23"/>
                  </a:lnTo>
                  <a:lnTo>
                    <a:pt x="92" y="24"/>
                  </a:lnTo>
                  <a:lnTo>
                    <a:pt x="99" y="23"/>
                  </a:lnTo>
                  <a:lnTo>
                    <a:pt x="108" y="20"/>
                  </a:lnTo>
                  <a:lnTo>
                    <a:pt x="116" y="16"/>
                  </a:lnTo>
                  <a:lnTo>
                    <a:pt x="123" y="12"/>
                  </a:lnTo>
                  <a:lnTo>
                    <a:pt x="128" y="8"/>
                  </a:lnTo>
                  <a:lnTo>
                    <a:pt x="136" y="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7472369" y="3007710"/>
              <a:ext cx="451636" cy="660972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07" y="8"/>
                </a:cxn>
                <a:cxn ang="0">
                  <a:pos x="129" y="19"/>
                </a:cxn>
                <a:cxn ang="0">
                  <a:pos x="140" y="33"/>
                </a:cxn>
                <a:cxn ang="0">
                  <a:pos x="118" y="37"/>
                </a:cxn>
                <a:cxn ang="0">
                  <a:pos x="114" y="27"/>
                </a:cxn>
                <a:cxn ang="0">
                  <a:pos x="114" y="37"/>
                </a:cxn>
                <a:cxn ang="0">
                  <a:pos x="117" y="57"/>
                </a:cxn>
                <a:cxn ang="0">
                  <a:pos x="134" y="80"/>
                </a:cxn>
                <a:cxn ang="0">
                  <a:pos x="158" y="96"/>
                </a:cxn>
                <a:cxn ang="0">
                  <a:pos x="189" y="110"/>
                </a:cxn>
                <a:cxn ang="0">
                  <a:pos x="189" y="128"/>
                </a:cxn>
                <a:cxn ang="0">
                  <a:pos x="176" y="143"/>
                </a:cxn>
                <a:cxn ang="0">
                  <a:pos x="185" y="193"/>
                </a:cxn>
                <a:cxn ang="0">
                  <a:pos x="197" y="204"/>
                </a:cxn>
                <a:cxn ang="0">
                  <a:pos x="214" y="215"/>
                </a:cxn>
                <a:cxn ang="0">
                  <a:pos x="231" y="220"/>
                </a:cxn>
                <a:cxn ang="0">
                  <a:pos x="226" y="224"/>
                </a:cxn>
                <a:cxn ang="0">
                  <a:pos x="218" y="227"/>
                </a:cxn>
                <a:cxn ang="0">
                  <a:pos x="215" y="267"/>
                </a:cxn>
                <a:cxn ang="0">
                  <a:pos x="235" y="287"/>
                </a:cxn>
                <a:cxn ang="0">
                  <a:pos x="258" y="322"/>
                </a:cxn>
                <a:cxn ang="0">
                  <a:pos x="265" y="356"/>
                </a:cxn>
                <a:cxn ang="0">
                  <a:pos x="273" y="390"/>
                </a:cxn>
                <a:cxn ang="0">
                  <a:pos x="273" y="401"/>
                </a:cxn>
                <a:cxn ang="0">
                  <a:pos x="255" y="391"/>
                </a:cxn>
                <a:cxn ang="0">
                  <a:pos x="245" y="390"/>
                </a:cxn>
                <a:cxn ang="0">
                  <a:pos x="215" y="368"/>
                </a:cxn>
                <a:cxn ang="0">
                  <a:pos x="181" y="352"/>
                </a:cxn>
                <a:cxn ang="0">
                  <a:pos x="141" y="333"/>
                </a:cxn>
                <a:cxn ang="0">
                  <a:pos x="95" y="312"/>
                </a:cxn>
                <a:cxn ang="0">
                  <a:pos x="55" y="293"/>
                </a:cxn>
                <a:cxn ang="0">
                  <a:pos x="21" y="267"/>
                </a:cxn>
                <a:cxn ang="0">
                  <a:pos x="32" y="242"/>
                </a:cxn>
                <a:cxn ang="0">
                  <a:pos x="31" y="229"/>
                </a:cxn>
                <a:cxn ang="0">
                  <a:pos x="46" y="215"/>
                </a:cxn>
                <a:cxn ang="0">
                  <a:pos x="55" y="192"/>
                </a:cxn>
                <a:cxn ang="0">
                  <a:pos x="44" y="172"/>
                </a:cxn>
                <a:cxn ang="0">
                  <a:pos x="27" y="180"/>
                </a:cxn>
                <a:cxn ang="0">
                  <a:pos x="8" y="176"/>
                </a:cxn>
                <a:cxn ang="0">
                  <a:pos x="4" y="155"/>
                </a:cxn>
                <a:cxn ang="0">
                  <a:pos x="38" y="135"/>
                </a:cxn>
                <a:cxn ang="0">
                  <a:pos x="42" y="108"/>
                </a:cxn>
                <a:cxn ang="0">
                  <a:pos x="25" y="76"/>
                </a:cxn>
                <a:cxn ang="0">
                  <a:pos x="19" y="57"/>
                </a:cxn>
                <a:cxn ang="0">
                  <a:pos x="40" y="39"/>
                </a:cxn>
                <a:cxn ang="0">
                  <a:pos x="58" y="10"/>
                </a:cxn>
                <a:cxn ang="0">
                  <a:pos x="70" y="0"/>
                </a:cxn>
              </a:cxnLst>
              <a:rect l="0" t="0" r="r" b="b"/>
              <a:pathLst>
                <a:path w="274" h="401">
                  <a:moveTo>
                    <a:pt x="70" y="0"/>
                  </a:moveTo>
                  <a:lnTo>
                    <a:pt x="71" y="0"/>
                  </a:lnTo>
                  <a:lnTo>
                    <a:pt x="87" y="11"/>
                  </a:lnTo>
                  <a:lnTo>
                    <a:pt x="95" y="15"/>
                  </a:lnTo>
                  <a:lnTo>
                    <a:pt x="101" y="15"/>
                  </a:lnTo>
                  <a:lnTo>
                    <a:pt x="107" y="8"/>
                  </a:lnTo>
                  <a:lnTo>
                    <a:pt x="113" y="10"/>
                  </a:lnTo>
                  <a:lnTo>
                    <a:pt x="120" y="14"/>
                  </a:lnTo>
                  <a:lnTo>
                    <a:pt x="129" y="19"/>
                  </a:lnTo>
                  <a:lnTo>
                    <a:pt x="136" y="25"/>
                  </a:lnTo>
                  <a:lnTo>
                    <a:pt x="140" y="30"/>
                  </a:lnTo>
                  <a:lnTo>
                    <a:pt x="140" y="33"/>
                  </a:lnTo>
                  <a:lnTo>
                    <a:pt x="138" y="35"/>
                  </a:lnTo>
                  <a:lnTo>
                    <a:pt x="137" y="37"/>
                  </a:lnTo>
                  <a:lnTo>
                    <a:pt x="118" y="37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4" y="27"/>
                  </a:lnTo>
                  <a:lnTo>
                    <a:pt x="111" y="27"/>
                  </a:lnTo>
                  <a:lnTo>
                    <a:pt x="111" y="31"/>
                  </a:lnTo>
                  <a:lnTo>
                    <a:pt x="114" y="37"/>
                  </a:lnTo>
                  <a:lnTo>
                    <a:pt x="114" y="39"/>
                  </a:lnTo>
                  <a:lnTo>
                    <a:pt x="117" y="45"/>
                  </a:lnTo>
                  <a:lnTo>
                    <a:pt x="117" y="57"/>
                  </a:lnTo>
                  <a:lnTo>
                    <a:pt x="120" y="64"/>
                  </a:lnTo>
                  <a:lnTo>
                    <a:pt x="126" y="72"/>
                  </a:lnTo>
                  <a:lnTo>
                    <a:pt x="134" y="80"/>
                  </a:lnTo>
                  <a:lnTo>
                    <a:pt x="144" y="88"/>
                  </a:lnTo>
                  <a:lnTo>
                    <a:pt x="150" y="93"/>
                  </a:lnTo>
                  <a:lnTo>
                    <a:pt x="158" y="96"/>
                  </a:lnTo>
                  <a:lnTo>
                    <a:pt x="177" y="99"/>
                  </a:lnTo>
                  <a:lnTo>
                    <a:pt x="184" y="101"/>
                  </a:lnTo>
                  <a:lnTo>
                    <a:pt x="189" y="110"/>
                  </a:lnTo>
                  <a:lnTo>
                    <a:pt x="192" y="120"/>
                  </a:lnTo>
                  <a:lnTo>
                    <a:pt x="192" y="126"/>
                  </a:lnTo>
                  <a:lnTo>
                    <a:pt x="189" y="128"/>
                  </a:lnTo>
                  <a:lnTo>
                    <a:pt x="181" y="132"/>
                  </a:lnTo>
                  <a:lnTo>
                    <a:pt x="177" y="136"/>
                  </a:lnTo>
                  <a:lnTo>
                    <a:pt x="176" y="143"/>
                  </a:lnTo>
                  <a:lnTo>
                    <a:pt x="176" y="176"/>
                  </a:lnTo>
                  <a:lnTo>
                    <a:pt x="180" y="185"/>
                  </a:lnTo>
                  <a:lnTo>
                    <a:pt x="185" y="193"/>
                  </a:lnTo>
                  <a:lnTo>
                    <a:pt x="192" y="200"/>
                  </a:lnTo>
                  <a:lnTo>
                    <a:pt x="195" y="201"/>
                  </a:lnTo>
                  <a:lnTo>
                    <a:pt x="197" y="204"/>
                  </a:lnTo>
                  <a:lnTo>
                    <a:pt x="206" y="207"/>
                  </a:lnTo>
                  <a:lnTo>
                    <a:pt x="211" y="209"/>
                  </a:lnTo>
                  <a:lnTo>
                    <a:pt x="214" y="215"/>
                  </a:lnTo>
                  <a:lnTo>
                    <a:pt x="219" y="217"/>
                  </a:lnTo>
                  <a:lnTo>
                    <a:pt x="226" y="217"/>
                  </a:lnTo>
                  <a:lnTo>
                    <a:pt x="231" y="220"/>
                  </a:lnTo>
                  <a:lnTo>
                    <a:pt x="231" y="223"/>
                  </a:lnTo>
                  <a:lnTo>
                    <a:pt x="228" y="224"/>
                  </a:lnTo>
                  <a:lnTo>
                    <a:pt x="226" y="224"/>
                  </a:lnTo>
                  <a:lnTo>
                    <a:pt x="223" y="225"/>
                  </a:lnTo>
                  <a:lnTo>
                    <a:pt x="220" y="225"/>
                  </a:lnTo>
                  <a:lnTo>
                    <a:pt x="218" y="227"/>
                  </a:lnTo>
                  <a:lnTo>
                    <a:pt x="216" y="227"/>
                  </a:lnTo>
                  <a:lnTo>
                    <a:pt x="215" y="228"/>
                  </a:lnTo>
                  <a:lnTo>
                    <a:pt x="215" y="267"/>
                  </a:lnTo>
                  <a:lnTo>
                    <a:pt x="219" y="273"/>
                  </a:lnTo>
                  <a:lnTo>
                    <a:pt x="226" y="279"/>
                  </a:lnTo>
                  <a:lnTo>
                    <a:pt x="235" y="287"/>
                  </a:lnTo>
                  <a:lnTo>
                    <a:pt x="249" y="301"/>
                  </a:lnTo>
                  <a:lnTo>
                    <a:pt x="254" y="310"/>
                  </a:lnTo>
                  <a:lnTo>
                    <a:pt x="258" y="322"/>
                  </a:lnTo>
                  <a:lnTo>
                    <a:pt x="262" y="336"/>
                  </a:lnTo>
                  <a:lnTo>
                    <a:pt x="263" y="347"/>
                  </a:lnTo>
                  <a:lnTo>
                    <a:pt x="265" y="356"/>
                  </a:lnTo>
                  <a:lnTo>
                    <a:pt x="267" y="367"/>
                  </a:lnTo>
                  <a:lnTo>
                    <a:pt x="270" y="379"/>
                  </a:lnTo>
                  <a:lnTo>
                    <a:pt x="273" y="390"/>
                  </a:lnTo>
                  <a:lnTo>
                    <a:pt x="274" y="397"/>
                  </a:lnTo>
                  <a:lnTo>
                    <a:pt x="274" y="401"/>
                  </a:lnTo>
                  <a:lnTo>
                    <a:pt x="273" y="401"/>
                  </a:lnTo>
                  <a:lnTo>
                    <a:pt x="265" y="392"/>
                  </a:lnTo>
                  <a:lnTo>
                    <a:pt x="262" y="391"/>
                  </a:lnTo>
                  <a:lnTo>
                    <a:pt x="255" y="391"/>
                  </a:lnTo>
                  <a:lnTo>
                    <a:pt x="253" y="392"/>
                  </a:lnTo>
                  <a:lnTo>
                    <a:pt x="250" y="392"/>
                  </a:lnTo>
                  <a:lnTo>
                    <a:pt x="245" y="390"/>
                  </a:lnTo>
                  <a:lnTo>
                    <a:pt x="238" y="384"/>
                  </a:lnTo>
                  <a:lnTo>
                    <a:pt x="227" y="376"/>
                  </a:lnTo>
                  <a:lnTo>
                    <a:pt x="215" y="368"/>
                  </a:lnTo>
                  <a:lnTo>
                    <a:pt x="204" y="361"/>
                  </a:lnTo>
                  <a:lnTo>
                    <a:pt x="195" y="357"/>
                  </a:lnTo>
                  <a:lnTo>
                    <a:pt x="181" y="352"/>
                  </a:lnTo>
                  <a:lnTo>
                    <a:pt x="165" y="347"/>
                  </a:lnTo>
                  <a:lnTo>
                    <a:pt x="150" y="339"/>
                  </a:lnTo>
                  <a:lnTo>
                    <a:pt x="141" y="333"/>
                  </a:lnTo>
                  <a:lnTo>
                    <a:pt x="128" y="328"/>
                  </a:lnTo>
                  <a:lnTo>
                    <a:pt x="113" y="320"/>
                  </a:lnTo>
                  <a:lnTo>
                    <a:pt x="95" y="312"/>
                  </a:lnTo>
                  <a:lnTo>
                    <a:pt x="79" y="304"/>
                  </a:lnTo>
                  <a:lnTo>
                    <a:pt x="64" y="297"/>
                  </a:lnTo>
                  <a:lnTo>
                    <a:pt x="55" y="293"/>
                  </a:lnTo>
                  <a:lnTo>
                    <a:pt x="46" y="287"/>
                  </a:lnTo>
                  <a:lnTo>
                    <a:pt x="33" y="278"/>
                  </a:lnTo>
                  <a:lnTo>
                    <a:pt x="21" y="267"/>
                  </a:lnTo>
                  <a:lnTo>
                    <a:pt x="11" y="255"/>
                  </a:lnTo>
                  <a:lnTo>
                    <a:pt x="29" y="246"/>
                  </a:lnTo>
                  <a:lnTo>
                    <a:pt x="32" y="242"/>
                  </a:lnTo>
                  <a:lnTo>
                    <a:pt x="32" y="235"/>
                  </a:lnTo>
                  <a:lnTo>
                    <a:pt x="31" y="232"/>
                  </a:lnTo>
                  <a:lnTo>
                    <a:pt x="31" y="229"/>
                  </a:lnTo>
                  <a:lnTo>
                    <a:pt x="33" y="224"/>
                  </a:lnTo>
                  <a:lnTo>
                    <a:pt x="36" y="221"/>
                  </a:lnTo>
                  <a:lnTo>
                    <a:pt x="46" y="215"/>
                  </a:lnTo>
                  <a:lnTo>
                    <a:pt x="54" y="207"/>
                  </a:lnTo>
                  <a:lnTo>
                    <a:pt x="56" y="198"/>
                  </a:lnTo>
                  <a:lnTo>
                    <a:pt x="55" y="192"/>
                  </a:lnTo>
                  <a:lnTo>
                    <a:pt x="54" y="184"/>
                  </a:lnTo>
                  <a:lnTo>
                    <a:pt x="51" y="177"/>
                  </a:lnTo>
                  <a:lnTo>
                    <a:pt x="44" y="172"/>
                  </a:lnTo>
                  <a:lnTo>
                    <a:pt x="36" y="172"/>
                  </a:lnTo>
                  <a:lnTo>
                    <a:pt x="32" y="176"/>
                  </a:lnTo>
                  <a:lnTo>
                    <a:pt x="27" y="180"/>
                  </a:lnTo>
                  <a:lnTo>
                    <a:pt x="23" y="182"/>
                  </a:lnTo>
                  <a:lnTo>
                    <a:pt x="16" y="180"/>
                  </a:lnTo>
                  <a:lnTo>
                    <a:pt x="8" y="176"/>
                  </a:lnTo>
                  <a:lnTo>
                    <a:pt x="1" y="167"/>
                  </a:lnTo>
                  <a:lnTo>
                    <a:pt x="0" y="161"/>
                  </a:lnTo>
                  <a:lnTo>
                    <a:pt x="4" y="155"/>
                  </a:lnTo>
                  <a:lnTo>
                    <a:pt x="20" y="147"/>
                  </a:lnTo>
                  <a:lnTo>
                    <a:pt x="29" y="143"/>
                  </a:lnTo>
                  <a:lnTo>
                    <a:pt x="38" y="135"/>
                  </a:lnTo>
                  <a:lnTo>
                    <a:pt x="42" y="124"/>
                  </a:lnTo>
                  <a:lnTo>
                    <a:pt x="43" y="115"/>
                  </a:lnTo>
                  <a:lnTo>
                    <a:pt x="42" y="108"/>
                  </a:lnTo>
                  <a:lnTo>
                    <a:pt x="38" y="99"/>
                  </a:lnTo>
                  <a:lnTo>
                    <a:pt x="31" y="87"/>
                  </a:lnTo>
                  <a:lnTo>
                    <a:pt x="25" y="76"/>
                  </a:lnTo>
                  <a:lnTo>
                    <a:pt x="20" y="68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4" y="52"/>
                  </a:lnTo>
                  <a:lnTo>
                    <a:pt x="32" y="46"/>
                  </a:lnTo>
                  <a:lnTo>
                    <a:pt x="40" y="39"/>
                  </a:lnTo>
                  <a:lnTo>
                    <a:pt x="47" y="29"/>
                  </a:lnTo>
                  <a:lnTo>
                    <a:pt x="52" y="18"/>
                  </a:lnTo>
                  <a:lnTo>
                    <a:pt x="58" y="10"/>
                  </a:lnTo>
                  <a:lnTo>
                    <a:pt x="59" y="7"/>
                  </a:lnTo>
                  <a:lnTo>
                    <a:pt x="62" y="6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6933374" y="2264323"/>
              <a:ext cx="654378" cy="1163706"/>
            </a:xfrm>
            <a:custGeom>
              <a:avLst/>
              <a:gdLst/>
              <a:ahLst/>
              <a:cxnLst>
                <a:cxn ang="0">
                  <a:pos x="274" y="8"/>
                </a:cxn>
                <a:cxn ang="0">
                  <a:pos x="296" y="1"/>
                </a:cxn>
                <a:cxn ang="0">
                  <a:pos x="303" y="30"/>
                </a:cxn>
                <a:cxn ang="0">
                  <a:pos x="315" y="62"/>
                </a:cxn>
                <a:cxn ang="0">
                  <a:pos x="335" y="132"/>
                </a:cxn>
                <a:cxn ang="0">
                  <a:pos x="360" y="170"/>
                </a:cxn>
                <a:cxn ang="0">
                  <a:pos x="301" y="201"/>
                </a:cxn>
                <a:cxn ang="0">
                  <a:pos x="307" y="267"/>
                </a:cxn>
                <a:cxn ang="0">
                  <a:pos x="285" y="263"/>
                </a:cxn>
                <a:cxn ang="0">
                  <a:pos x="278" y="291"/>
                </a:cxn>
                <a:cxn ang="0">
                  <a:pos x="291" y="309"/>
                </a:cxn>
                <a:cxn ang="0">
                  <a:pos x="274" y="317"/>
                </a:cxn>
                <a:cxn ang="0">
                  <a:pos x="277" y="331"/>
                </a:cxn>
                <a:cxn ang="0">
                  <a:pos x="269" y="349"/>
                </a:cxn>
                <a:cxn ang="0">
                  <a:pos x="304" y="389"/>
                </a:cxn>
                <a:cxn ang="0">
                  <a:pos x="340" y="453"/>
                </a:cxn>
                <a:cxn ang="0">
                  <a:pos x="359" y="446"/>
                </a:cxn>
                <a:cxn ang="0">
                  <a:pos x="375" y="427"/>
                </a:cxn>
                <a:cxn ang="0">
                  <a:pos x="389" y="457"/>
                </a:cxn>
                <a:cxn ang="0">
                  <a:pos x="359" y="497"/>
                </a:cxn>
                <a:cxn ang="0">
                  <a:pos x="358" y="538"/>
                </a:cxn>
                <a:cxn ang="0">
                  <a:pos x="356" y="594"/>
                </a:cxn>
                <a:cxn ang="0">
                  <a:pos x="343" y="631"/>
                </a:cxn>
                <a:cxn ang="0">
                  <a:pos x="378" y="628"/>
                </a:cxn>
                <a:cxn ang="0">
                  <a:pos x="363" y="672"/>
                </a:cxn>
                <a:cxn ang="0">
                  <a:pos x="356" y="697"/>
                </a:cxn>
                <a:cxn ang="0">
                  <a:pos x="303" y="674"/>
                </a:cxn>
                <a:cxn ang="0">
                  <a:pos x="284" y="623"/>
                </a:cxn>
                <a:cxn ang="0">
                  <a:pos x="258" y="601"/>
                </a:cxn>
                <a:cxn ang="0">
                  <a:pos x="269" y="574"/>
                </a:cxn>
                <a:cxn ang="0">
                  <a:pos x="273" y="544"/>
                </a:cxn>
                <a:cxn ang="0">
                  <a:pos x="252" y="481"/>
                </a:cxn>
                <a:cxn ang="0">
                  <a:pos x="235" y="423"/>
                </a:cxn>
                <a:cxn ang="0">
                  <a:pos x="219" y="384"/>
                </a:cxn>
                <a:cxn ang="0">
                  <a:pos x="213" y="353"/>
                </a:cxn>
                <a:cxn ang="0">
                  <a:pos x="209" y="315"/>
                </a:cxn>
                <a:cxn ang="0">
                  <a:pos x="179" y="290"/>
                </a:cxn>
                <a:cxn ang="0">
                  <a:pos x="148" y="253"/>
                </a:cxn>
                <a:cxn ang="0">
                  <a:pos x="149" y="229"/>
                </a:cxn>
                <a:cxn ang="0">
                  <a:pos x="131" y="239"/>
                </a:cxn>
                <a:cxn ang="0">
                  <a:pos x="123" y="272"/>
                </a:cxn>
                <a:cxn ang="0">
                  <a:pos x="166" y="309"/>
                </a:cxn>
                <a:cxn ang="0">
                  <a:pos x="152" y="319"/>
                </a:cxn>
                <a:cxn ang="0">
                  <a:pos x="139" y="309"/>
                </a:cxn>
                <a:cxn ang="0">
                  <a:pos x="128" y="302"/>
                </a:cxn>
                <a:cxn ang="0">
                  <a:pos x="98" y="283"/>
                </a:cxn>
                <a:cxn ang="0">
                  <a:pos x="81" y="270"/>
                </a:cxn>
                <a:cxn ang="0">
                  <a:pos x="66" y="247"/>
                </a:cxn>
                <a:cxn ang="0">
                  <a:pos x="32" y="239"/>
                </a:cxn>
                <a:cxn ang="0">
                  <a:pos x="31" y="218"/>
                </a:cxn>
                <a:cxn ang="0">
                  <a:pos x="0" y="195"/>
                </a:cxn>
                <a:cxn ang="0">
                  <a:pos x="30" y="171"/>
                </a:cxn>
                <a:cxn ang="0">
                  <a:pos x="24" y="158"/>
                </a:cxn>
                <a:cxn ang="0">
                  <a:pos x="54" y="139"/>
                </a:cxn>
                <a:cxn ang="0">
                  <a:pos x="90" y="104"/>
                </a:cxn>
                <a:cxn ang="0">
                  <a:pos x="116" y="92"/>
                </a:cxn>
                <a:cxn ang="0">
                  <a:pos x="144" y="90"/>
                </a:cxn>
                <a:cxn ang="0">
                  <a:pos x="175" y="120"/>
                </a:cxn>
                <a:cxn ang="0">
                  <a:pos x="198" y="102"/>
                </a:cxn>
                <a:cxn ang="0">
                  <a:pos x="214" y="102"/>
                </a:cxn>
                <a:cxn ang="0">
                  <a:pos x="238" y="86"/>
                </a:cxn>
                <a:cxn ang="0">
                  <a:pos x="241" y="54"/>
                </a:cxn>
                <a:cxn ang="0">
                  <a:pos x="254" y="14"/>
                </a:cxn>
              </a:cxnLst>
              <a:rect l="0" t="0" r="r" b="b"/>
              <a:pathLst>
                <a:path w="397" h="706">
                  <a:moveTo>
                    <a:pt x="265" y="0"/>
                  </a:moveTo>
                  <a:lnTo>
                    <a:pt x="268" y="0"/>
                  </a:lnTo>
                  <a:lnTo>
                    <a:pt x="269" y="1"/>
                  </a:lnTo>
                  <a:lnTo>
                    <a:pt x="270" y="4"/>
                  </a:lnTo>
                  <a:lnTo>
                    <a:pt x="273" y="5"/>
                  </a:lnTo>
                  <a:lnTo>
                    <a:pt x="274" y="8"/>
                  </a:lnTo>
                  <a:lnTo>
                    <a:pt x="277" y="9"/>
                  </a:lnTo>
                  <a:lnTo>
                    <a:pt x="282" y="9"/>
                  </a:lnTo>
                  <a:lnTo>
                    <a:pt x="285" y="8"/>
                  </a:lnTo>
                  <a:lnTo>
                    <a:pt x="288" y="5"/>
                  </a:lnTo>
                  <a:lnTo>
                    <a:pt x="292" y="3"/>
                  </a:lnTo>
                  <a:lnTo>
                    <a:pt x="296" y="1"/>
                  </a:lnTo>
                  <a:lnTo>
                    <a:pt x="301" y="0"/>
                  </a:lnTo>
                  <a:lnTo>
                    <a:pt x="303" y="7"/>
                  </a:lnTo>
                  <a:lnTo>
                    <a:pt x="305" y="15"/>
                  </a:lnTo>
                  <a:lnTo>
                    <a:pt x="304" y="22"/>
                  </a:lnTo>
                  <a:lnTo>
                    <a:pt x="303" y="26"/>
                  </a:lnTo>
                  <a:lnTo>
                    <a:pt x="303" y="30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2" y="44"/>
                  </a:lnTo>
                  <a:lnTo>
                    <a:pt x="313" y="50"/>
                  </a:lnTo>
                  <a:lnTo>
                    <a:pt x="313" y="55"/>
                  </a:lnTo>
                  <a:lnTo>
                    <a:pt x="315" y="62"/>
                  </a:lnTo>
                  <a:lnTo>
                    <a:pt x="326" y="81"/>
                  </a:lnTo>
                  <a:lnTo>
                    <a:pt x="330" y="89"/>
                  </a:lnTo>
                  <a:lnTo>
                    <a:pt x="332" y="98"/>
                  </a:lnTo>
                  <a:lnTo>
                    <a:pt x="334" y="112"/>
                  </a:lnTo>
                  <a:lnTo>
                    <a:pt x="335" y="124"/>
                  </a:lnTo>
                  <a:lnTo>
                    <a:pt x="335" y="132"/>
                  </a:lnTo>
                  <a:lnTo>
                    <a:pt x="338" y="136"/>
                  </a:lnTo>
                  <a:lnTo>
                    <a:pt x="343" y="143"/>
                  </a:lnTo>
                  <a:lnTo>
                    <a:pt x="359" y="156"/>
                  </a:lnTo>
                  <a:lnTo>
                    <a:pt x="365" y="163"/>
                  </a:lnTo>
                  <a:lnTo>
                    <a:pt x="365" y="167"/>
                  </a:lnTo>
                  <a:lnTo>
                    <a:pt x="360" y="170"/>
                  </a:lnTo>
                  <a:lnTo>
                    <a:pt x="352" y="171"/>
                  </a:lnTo>
                  <a:lnTo>
                    <a:pt x="326" y="171"/>
                  </a:lnTo>
                  <a:lnTo>
                    <a:pt x="317" y="174"/>
                  </a:lnTo>
                  <a:lnTo>
                    <a:pt x="312" y="178"/>
                  </a:lnTo>
                  <a:lnTo>
                    <a:pt x="304" y="191"/>
                  </a:lnTo>
                  <a:lnTo>
                    <a:pt x="301" y="201"/>
                  </a:lnTo>
                  <a:lnTo>
                    <a:pt x="299" y="214"/>
                  </a:lnTo>
                  <a:lnTo>
                    <a:pt x="297" y="229"/>
                  </a:lnTo>
                  <a:lnTo>
                    <a:pt x="296" y="239"/>
                  </a:lnTo>
                  <a:lnTo>
                    <a:pt x="297" y="247"/>
                  </a:lnTo>
                  <a:lnTo>
                    <a:pt x="303" y="256"/>
                  </a:lnTo>
                  <a:lnTo>
                    <a:pt x="307" y="267"/>
                  </a:lnTo>
                  <a:lnTo>
                    <a:pt x="308" y="276"/>
                  </a:lnTo>
                  <a:lnTo>
                    <a:pt x="307" y="279"/>
                  </a:lnTo>
                  <a:lnTo>
                    <a:pt x="303" y="278"/>
                  </a:lnTo>
                  <a:lnTo>
                    <a:pt x="297" y="274"/>
                  </a:lnTo>
                  <a:lnTo>
                    <a:pt x="291" y="268"/>
                  </a:lnTo>
                  <a:lnTo>
                    <a:pt x="285" y="263"/>
                  </a:lnTo>
                  <a:lnTo>
                    <a:pt x="280" y="260"/>
                  </a:lnTo>
                  <a:lnTo>
                    <a:pt x="276" y="259"/>
                  </a:lnTo>
                  <a:lnTo>
                    <a:pt x="274" y="263"/>
                  </a:lnTo>
                  <a:lnTo>
                    <a:pt x="274" y="272"/>
                  </a:lnTo>
                  <a:lnTo>
                    <a:pt x="277" y="282"/>
                  </a:lnTo>
                  <a:lnTo>
                    <a:pt x="278" y="291"/>
                  </a:lnTo>
                  <a:lnTo>
                    <a:pt x="280" y="296"/>
                  </a:lnTo>
                  <a:lnTo>
                    <a:pt x="280" y="298"/>
                  </a:lnTo>
                  <a:lnTo>
                    <a:pt x="281" y="299"/>
                  </a:lnTo>
                  <a:lnTo>
                    <a:pt x="284" y="300"/>
                  </a:lnTo>
                  <a:lnTo>
                    <a:pt x="289" y="306"/>
                  </a:lnTo>
                  <a:lnTo>
                    <a:pt x="291" y="309"/>
                  </a:lnTo>
                  <a:lnTo>
                    <a:pt x="292" y="313"/>
                  </a:lnTo>
                  <a:lnTo>
                    <a:pt x="292" y="317"/>
                  </a:lnTo>
                  <a:lnTo>
                    <a:pt x="291" y="318"/>
                  </a:lnTo>
                  <a:lnTo>
                    <a:pt x="287" y="318"/>
                  </a:lnTo>
                  <a:lnTo>
                    <a:pt x="282" y="317"/>
                  </a:lnTo>
                  <a:lnTo>
                    <a:pt x="274" y="317"/>
                  </a:lnTo>
                  <a:lnTo>
                    <a:pt x="272" y="318"/>
                  </a:lnTo>
                  <a:lnTo>
                    <a:pt x="270" y="319"/>
                  </a:lnTo>
                  <a:lnTo>
                    <a:pt x="272" y="322"/>
                  </a:lnTo>
                  <a:lnTo>
                    <a:pt x="272" y="325"/>
                  </a:lnTo>
                  <a:lnTo>
                    <a:pt x="274" y="326"/>
                  </a:lnTo>
                  <a:lnTo>
                    <a:pt x="277" y="331"/>
                  </a:lnTo>
                  <a:lnTo>
                    <a:pt x="277" y="334"/>
                  </a:lnTo>
                  <a:lnTo>
                    <a:pt x="268" y="334"/>
                  </a:lnTo>
                  <a:lnTo>
                    <a:pt x="265" y="336"/>
                  </a:lnTo>
                  <a:lnTo>
                    <a:pt x="264" y="337"/>
                  </a:lnTo>
                  <a:lnTo>
                    <a:pt x="268" y="345"/>
                  </a:lnTo>
                  <a:lnTo>
                    <a:pt x="269" y="349"/>
                  </a:lnTo>
                  <a:lnTo>
                    <a:pt x="272" y="352"/>
                  </a:lnTo>
                  <a:lnTo>
                    <a:pt x="272" y="356"/>
                  </a:lnTo>
                  <a:lnTo>
                    <a:pt x="274" y="361"/>
                  </a:lnTo>
                  <a:lnTo>
                    <a:pt x="281" y="368"/>
                  </a:lnTo>
                  <a:lnTo>
                    <a:pt x="289" y="375"/>
                  </a:lnTo>
                  <a:lnTo>
                    <a:pt x="304" y="389"/>
                  </a:lnTo>
                  <a:lnTo>
                    <a:pt x="309" y="400"/>
                  </a:lnTo>
                  <a:lnTo>
                    <a:pt x="315" y="412"/>
                  </a:lnTo>
                  <a:lnTo>
                    <a:pt x="321" y="433"/>
                  </a:lnTo>
                  <a:lnTo>
                    <a:pt x="321" y="437"/>
                  </a:lnTo>
                  <a:lnTo>
                    <a:pt x="335" y="450"/>
                  </a:lnTo>
                  <a:lnTo>
                    <a:pt x="340" y="453"/>
                  </a:lnTo>
                  <a:lnTo>
                    <a:pt x="347" y="453"/>
                  </a:lnTo>
                  <a:lnTo>
                    <a:pt x="354" y="451"/>
                  </a:lnTo>
                  <a:lnTo>
                    <a:pt x="359" y="450"/>
                  </a:lnTo>
                  <a:lnTo>
                    <a:pt x="360" y="449"/>
                  </a:lnTo>
                  <a:lnTo>
                    <a:pt x="360" y="447"/>
                  </a:lnTo>
                  <a:lnTo>
                    <a:pt x="359" y="446"/>
                  </a:lnTo>
                  <a:lnTo>
                    <a:pt x="358" y="443"/>
                  </a:lnTo>
                  <a:lnTo>
                    <a:pt x="356" y="442"/>
                  </a:lnTo>
                  <a:lnTo>
                    <a:pt x="356" y="437"/>
                  </a:lnTo>
                  <a:lnTo>
                    <a:pt x="359" y="433"/>
                  </a:lnTo>
                  <a:lnTo>
                    <a:pt x="367" y="428"/>
                  </a:lnTo>
                  <a:lnTo>
                    <a:pt x="375" y="427"/>
                  </a:lnTo>
                  <a:lnTo>
                    <a:pt x="381" y="428"/>
                  </a:lnTo>
                  <a:lnTo>
                    <a:pt x="385" y="433"/>
                  </a:lnTo>
                  <a:lnTo>
                    <a:pt x="389" y="439"/>
                  </a:lnTo>
                  <a:lnTo>
                    <a:pt x="391" y="446"/>
                  </a:lnTo>
                  <a:lnTo>
                    <a:pt x="397" y="451"/>
                  </a:lnTo>
                  <a:lnTo>
                    <a:pt x="389" y="457"/>
                  </a:lnTo>
                  <a:lnTo>
                    <a:pt x="386" y="458"/>
                  </a:lnTo>
                  <a:lnTo>
                    <a:pt x="385" y="461"/>
                  </a:lnTo>
                  <a:lnTo>
                    <a:pt x="379" y="469"/>
                  </a:lnTo>
                  <a:lnTo>
                    <a:pt x="374" y="480"/>
                  </a:lnTo>
                  <a:lnTo>
                    <a:pt x="367" y="490"/>
                  </a:lnTo>
                  <a:lnTo>
                    <a:pt x="359" y="497"/>
                  </a:lnTo>
                  <a:lnTo>
                    <a:pt x="351" y="503"/>
                  </a:lnTo>
                  <a:lnTo>
                    <a:pt x="346" y="508"/>
                  </a:lnTo>
                  <a:lnTo>
                    <a:pt x="344" y="513"/>
                  </a:lnTo>
                  <a:lnTo>
                    <a:pt x="347" y="519"/>
                  </a:lnTo>
                  <a:lnTo>
                    <a:pt x="352" y="527"/>
                  </a:lnTo>
                  <a:lnTo>
                    <a:pt x="358" y="538"/>
                  </a:lnTo>
                  <a:lnTo>
                    <a:pt x="365" y="550"/>
                  </a:lnTo>
                  <a:lnTo>
                    <a:pt x="369" y="559"/>
                  </a:lnTo>
                  <a:lnTo>
                    <a:pt x="370" y="566"/>
                  </a:lnTo>
                  <a:lnTo>
                    <a:pt x="369" y="575"/>
                  </a:lnTo>
                  <a:lnTo>
                    <a:pt x="365" y="586"/>
                  </a:lnTo>
                  <a:lnTo>
                    <a:pt x="356" y="594"/>
                  </a:lnTo>
                  <a:lnTo>
                    <a:pt x="347" y="598"/>
                  </a:lnTo>
                  <a:lnTo>
                    <a:pt x="331" y="606"/>
                  </a:lnTo>
                  <a:lnTo>
                    <a:pt x="327" y="612"/>
                  </a:lnTo>
                  <a:lnTo>
                    <a:pt x="328" y="618"/>
                  </a:lnTo>
                  <a:lnTo>
                    <a:pt x="335" y="627"/>
                  </a:lnTo>
                  <a:lnTo>
                    <a:pt x="343" y="631"/>
                  </a:lnTo>
                  <a:lnTo>
                    <a:pt x="350" y="633"/>
                  </a:lnTo>
                  <a:lnTo>
                    <a:pt x="354" y="631"/>
                  </a:lnTo>
                  <a:lnTo>
                    <a:pt x="359" y="627"/>
                  </a:lnTo>
                  <a:lnTo>
                    <a:pt x="363" y="623"/>
                  </a:lnTo>
                  <a:lnTo>
                    <a:pt x="371" y="623"/>
                  </a:lnTo>
                  <a:lnTo>
                    <a:pt x="378" y="628"/>
                  </a:lnTo>
                  <a:lnTo>
                    <a:pt x="381" y="635"/>
                  </a:lnTo>
                  <a:lnTo>
                    <a:pt x="382" y="643"/>
                  </a:lnTo>
                  <a:lnTo>
                    <a:pt x="383" y="649"/>
                  </a:lnTo>
                  <a:lnTo>
                    <a:pt x="381" y="658"/>
                  </a:lnTo>
                  <a:lnTo>
                    <a:pt x="373" y="666"/>
                  </a:lnTo>
                  <a:lnTo>
                    <a:pt x="363" y="672"/>
                  </a:lnTo>
                  <a:lnTo>
                    <a:pt x="360" y="675"/>
                  </a:lnTo>
                  <a:lnTo>
                    <a:pt x="358" y="680"/>
                  </a:lnTo>
                  <a:lnTo>
                    <a:pt x="358" y="683"/>
                  </a:lnTo>
                  <a:lnTo>
                    <a:pt x="359" y="686"/>
                  </a:lnTo>
                  <a:lnTo>
                    <a:pt x="359" y="693"/>
                  </a:lnTo>
                  <a:lnTo>
                    <a:pt x="356" y="697"/>
                  </a:lnTo>
                  <a:lnTo>
                    <a:pt x="338" y="706"/>
                  </a:lnTo>
                  <a:lnTo>
                    <a:pt x="334" y="702"/>
                  </a:lnTo>
                  <a:lnTo>
                    <a:pt x="330" y="697"/>
                  </a:lnTo>
                  <a:lnTo>
                    <a:pt x="317" y="684"/>
                  </a:lnTo>
                  <a:lnTo>
                    <a:pt x="311" y="679"/>
                  </a:lnTo>
                  <a:lnTo>
                    <a:pt x="303" y="674"/>
                  </a:lnTo>
                  <a:lnTo>
                    <a:pt x="297" y="668"/>
                  </a:lnTo>
                  <a:lnTo>
                    <a:pt x="295" y="664"/>
                  </a:lnTo>
                  <a:lnTo>
                    <a:pt x="293" y="658"/>
                  </a:lnTo>
                  <a:lnTo>
                    <a:pt x="291" y="647"/>
                  </a:lnTo>
                  <a:lnTo>
                    <a:pt x="287" y="635"/>
                  </a:lnTo>
                  <a:lnTo>
                    <a:pt x="284" y="623"/>
                  </a:lnTo>
                  <a:lnTo>
                    <a:pt x="282" y="614"/>
                  </a:lnTo>
                  <a:lnTo>
                    <a:pt x="280" y="609"/>
                  </a:lnTo>
                  <a:lnTo>
                    <a:pt x="274" y="606"/>
                  </a:lnTo>
                  <a:lnTo>
                    <a:pt x="268" y="604"/>
                  </a:lnTo>
                  <a:lnTo>
                    <a:pt x="261" y="602"/>
                  </a:lnTo>
                  <a:lnTo>
                    <a:pt x="258" y="601"/>
                  </a:lnTo>
                  <a:lnTo>
                    <a:pt x="258" y="598"/>
                  </a:lnTo>
                  <a:lnTo>
                    <a:pt x="260" y="596"/>
                  </a:lnTo>
                  <a:lnTo>
                    <a:pt x="265" y="590"/>
                  </a:lnTo>
                  <a:lnTo>
                    <a:pt x="270" y="587"/>
                  </a:lnTo>
                  <a:lnTo>
                    <a:pt x="272" y="585"/>
                  </a:lnTo>
                  <a:lnTo>
                    <a:pt x="269" y="574"/>
                  </a:lnTo>
                  <a:lnTo>
                    <a:pt x="266" y="569"/>
                  </a:lnTo>
                  <a:lnTo>
                    <a:pt x="268" y="565"/>
                  </a:lnTo>
                  <a:lnTo>
                    <a:pt x="274" y="558"/>
                  </a:lnTo>
                  <a:lnTo>
                    <a:pt x="276" y="555"/>
                  </a:lnTo>
                  <a:lnTo>
                    <a:pt x="276" y="548"/>
                  </a:lnTo>
                  <a:lnTo>
                    <a:pt x="273" y="544"/>
                  </a:lnTo>
                  <a:lnTo>
                    <a:pt x="269" y="536"/>
                  </a:lnTo>
                  <a:lnTo>
                    <a:pt x="269" y="528"/>
                  </a:lnTo>
                  <a:lnTo>
                    <a:pt x="270" y="519"/>
                  </a:lnTo>
                  <a:lnTo>
                    <a:pt x="269" y="509"/>
                  </a:lnTo>
                  <a:lnTo>
                    <a:pt x="258" y="488"/>
                  </a:lnTo>
                  <a:lnTo>
                    <a:pt x="252" y="481"/>
                  </a:lnTo>
                  <a:lnTo>
                    <a:pt x="246" y="474"/>
                  </a:lnTo>
                  <a:lnTo>
                    <a:pt x="244" y="465"/>
                  </a:lnTo>
                  <a:lnTo>
                    <a:pt x="242" y="454"/>
                  </a:lnTo>
                  <a:lnTo>
                    <a:pt x="239" y="443"/>
                  </a:lnTo>
                  <a:lnTo>
                    <a:pt x="237" y="434"/>
                  </a:lnTo>
                  <a:lnTo>
                    <a:pt x="235" y="423"/>
                  </a:lnTo>
                  <a:lnTo>
                    <a:pt x="233" y="415"/>
                  </a:lnTo>
                  <a:lnTo>
                    <a:pt x="225" y="399"/>
                  </a:lnTo>
                  <a:lnTo>
                    <a:pt x="222" y="392"/>
                  </a:lnTo>
                  <a:lnTo>
                    <a:pt x="222" y="388"/>
                  </a:lnTo>
                  <a:lnTo>
                    <a:pt x="221" y="385"/>
                  </a:lnTo>
                  <a:lnTo>
                    <a:pt x="219" y="384"/>
                  </a:lnTo>
                  <a:lnTo>
                    <a:pt x="218" y="381"/>
                  </a:lnTo>
                  <a:lnTo>
                    <a:pt x="215" y="380"/>
                  </a:lnTo>
                  <a:lnTo>
                    <a:pt x="214" y="377"/>
                  </a:lnTo>
                  <a:lnTo>
                    <a:pt x="213" y="373"/>
                  </a:lnTo>
                  <a:lnTo>
                    <a:pt x="211" y="365"/>
                  </a:lnTo>
                  <a:lnTo>
                    <a:pt x="213" y="353"/>
                  </a:lnTo>
                  <a:lnTo>
                    <a:pt x="214" y="340"/>
                  </a:lnTo>
                  <a:lnTo>
                    <a:pt x="215" y="327"/>
                  </a:lnTo>
                  <a:lnTo>
                    <a:pt x="215" y="318"/>
                  </a:lnTo>
                  <a:lnTo>
                    <a:pt x="213" y="315"/>
                  </a:lnTo>
                  <a:lnTo>
                    <a:pt x="210" y="314"/>
                  </a:lnTo>
                  <a:lnTo>
                    <a:pt x="209" y="315"/>
                  </a:lnTo>
                  <a:lnTo>
                    <a:pt x="206" y="315"/>
                  </a:lnTo>
                  <a:lnTo>
                    <a:pt x="202" y="311"/>
                  </a:lnTo>
                  <a:lnTo>
                    <a:pt x="191" y="295"/>
                  </a:lnTo>
                  <a:lnTo>
                    <a:pt x="186" y="292"/>
                  </a:lnTo>
                  <a:lnTo>
                    <a:pt x="180" y="292"/>
                  </a:lnTo>
                  <a:lnTo>
                    <a:pt x="179" y="290"/>
                  </a:lnTo>
                  <a:lnTo>
                    <a:pt x="179" y="287"/>
                  </a:lnTo>
                  <a:lnTo>
                    <a:pt x="174" y="276"/>
                  </a:lnTo>
                  <a:lnTo>
                    <a:pt x="171" y="274"/>
                  </a:lnTo>
                  <a:lnTo>
                    <a:pt x="162" y="268"/>
                  </a:lnTo>
                  <a:lnTo>
                    <a:pt x="153" y="261"/>
                  </a:lnTo>
                  <a:lnTo>
                    <a:pt x="148" y="253"/>
                  </a:lnTo>
                  <a:lnTo>
                    <a:pt x="147" y="248"/>
                  </a:lnTo>
                  <a:lnTo>
                    <a:pt x="147" y="244"/>
                  </a:lnTo>
                  <a:lnTo>
                    <a:pt x="152" y="236"/>
                  </a:lnTo>
                  <a:lnTo>
                    <a:pt x="153" y="234"/>
                  </a:lnTo>
                  <a:lnTo>
                    <a:pt x="152" y="232"/>
                  </a:lnTo>
                  <a:lnTo>
                    <a:pt x="149" y="229"/>
                  </a:lnTo>
                  <a:lnTo>
                    <a:pt x="147" y="229"/>
                  </a:lnTo>
                  <a:lnTo>
                    <a:pt x="144" y="232"/>
                  </a:lnTo>
                  <a:lnTo>
                    <a:pt x="139" y="234"/>
                  </a:lnTo>
                  <a:lnTo>
                    <a:pt x="135" y="236"/>
                  </a:lnTo>
                  <a:lnTo>
                    <a:pt x="132" y="237"/>
                  </a:lnTo>
                  <a:lnTo>
                    <a:pt x="131" y="239"/>
                  </a:lnTo>
                  <a:lnTo>
                    <a:pt x="131" y="248"/>
                  </a:lnTo>
                  <a:lnTo>
                    <a:pt x="129" y="251"/>
                  </a:lnTo>
                  <a:lnTo>
                    <a:pt x="127" y="255"/>
                  </a:lnTo>
                  <a:lnTo>
                    <a:pt x="121" y="265"/>
                  </a:lnTo>
                  <a:lnTo>
                    <a:pt x="121" y="270"/>
                  </a:lnTo>
                  <a:lnTo>
                    <a:pt x="123" y="272"/>
                  </a:lnTo>
                  <a:lnTo>
                    <a:pt x="149" y="299"/>
                  </a:lnTo>
                  <a:lnTo>
                    <a:pt x="153" y="300"/>
                  </a:lnTo>
                  <a:lnTo>
                    <a:pt x="159" y="303"/>
                  </a:lnTo>
                  <a:lnTo>
                    <a:pt x="168" y="303"/>
                  </a:lnTo>
                  <a:lnTo>
                    <a:pt x="168" y="306"/>
                  </a:lnTo>
                  <a:lnTo>
                    <a:pt x="166" y="309"/>
                  </a:lnTo>
                  <a:lnTo>
                    <a:pt x="160" y="311"/>
                  </a:lnTo>
                  <a:lnTo>
                    <a:pt x="159" y="313"/>
                  </a:lnTo>
                  <a:lnTo>
                    <a:pt x="157" y="315"/>
                  </a:lnTo>
                  <a:lnTo>
                    <a:pt x="157" y="321"/>
                  </a:lnTo>
                  <a:lnTo>
                    <a:pt x="155" y="319"/>
                  </a:lnTo>
                  <a:lnTo>
                    <a:pt x="152" y="319"/>
                  </a:lnTo>
                  <a:lnTo>
                    <a:pt x="149" y="318"/>
                  </a:lnTo>
                  <a:lnTo>
                    <a:pt x="148" y="318"/>
                  </a:lnTo>
                  <a:lnTo>
                    <a:pt x="145" y="317"/>
                  </a:lnTo>
                  <a:lnTo>
                    <a:pt x="143" y="311"/>
                  </a:lnTo>
                  <a:lnTo>
                    <a:pt x="141" y="310"/>
                  </a:lnTo>
                  <a:lnTo>
                    <a:pt x="139" y="309"/>
                  </a:lnTo>
                  <a:lnTo>
                    <a:pt x="136" y="309"/>
                  </a:lnTo>
                  <a:lnTo>
                    <a:pt x="135" y="310"/>
                  </a:lnTo>
                  <a:lnTo>
                    <a:pt x="132" y="311"/>
                  </a:lnTo>
                  <a:lnTo>
                    <a:pt x="129" y="311"/>
                  </a:lnTo>
                  <a:lnTo>
                    <a:pt x="128" y="310"/>
                  </a:lnTo>
                  <a:lnTo>
                    <a:pt x="128" y="302"/>
                  </a:lnTo>
                  <a:lnTo>
                    <a:pt x="129" y="299"/>
                  </a:lnTo>
                  <a:lnTo>
                    <a:pt x="129" y="296"/>
                  </a:lnTo>
                  <a:lnTo>
                    <a:pt x="127" y="291"/>
                  </a:lnTo>
                  <a:lnTo>
                    <a:pt x="116" y="286"/>
                  </a:lnTo>
                  <a:lnTo>
                    <a:pt x="102" y="283"/>
                  </a:lnTo>
                  <a:lnTo>
                    <a:pt x="98" y="283"/>
                  </a:lnTo>
                  <a:lnTo>
                    <a:pt x="93" y="286"/>
                  </a:lnTo>
                  <a:lnTo>
                    <a:pt x="89" y="287"/>
                  </a:lnTo>
                  <a:lnTo>
                    <a:pt x="88" y="288"/>
                  </a:lnTo>
                  <a:lnTo>
                    <a:pt x="84" y="288"/>
                  </a:lnTo>
                  <a:lnTo>
                    <a:pt x="84" y="283"/>
                  </a:lnTo>
                  <a:lnTo>
                    <a:pt x="81" y="270"/>
                  </a:lnTo>
                  <a:lnTo>
                    <a:pt x="77" y="265"/>
                  </a:lnTo>
                  <a:lnTo>
                    <a:pt x="74" y="264"/>
                  </a:lnTo>
                  <a:lnTo>
                    <a:pt x="71" y="259"/>
                  </a:lnTo>
                  <a:lnTo>
                    <a:pt x="71" y="256"/>
                  </a:lnTo>
                  <a:lnTo>
                    <a:pt x="67" y="248"/>
                  </a:lnTo>
                  <a:lnTo>
                    <a:pt x="66" y="247"/>
                  </a:lnTo>
                  <a:lnTo>
                    <a:pt x="46" y="247"/>
                  </a:lnTo>
                  <a:lnTo>
                    <a:pt x="45" y="244"/>
                  </a:lnTo>
                  <a:lnTo>
                    <a:pt x="42" y="241"/>
                  </a:lnTo>
                  <a:lnTo>
                    <a:pt x="39" y="240"/>
                  </a:lnTo>
                  <a:lnTo>
                    <a:pt x="34" y="240"/>
                  </a:lnTo>
                  <a:lnTo>
                    <a:pt x="32" y="239"/>
                  </a:lnTo>
                  <a:lnTo>
                    <a:pt x="30" y="237"/>
                  </a:lnTo>
                  <a:lnTo>
                    <a:pt x="28" y="236"/>
                  </a:lnTo>
                  <a:lnTo>
                    <a:pt x="28" y="232"/>
                  </a:lnTo>
                  <a:lnTo>
                    <a:pt x="30" y="226"/>
                  </a:lnTo>
                  <a:lnTo>
                    <a:pt x="30" y="221"/>
                  </a:lnTo>
                  <a:lnTo>
                    <a:pt x="31" y="218"/>
                  </a:lnTo>
                  <a:lnTo>
                    <a:pt x="30" y="216"/>
                  </a:lnTo>
                  <a:lnTo>
                    <a:pt x="28" y="214"/>
                  </a:lnTo>
                  <a:lnTo>
                    <a:pt x="26" y="213"/>
                  </a:lnTo>
                  <a:lnTo>
                    <a:pt x="10" y="210"/>
                  </a:lnTo>
                  <a:lnTo>
                    <a:pt x="3" y="205"/>
                  </a:lnTo>
                  <a:lnTo>
                    <a:pt x="0" y="195"/>
                  </a:lnTo>
                  <a:lnTo>
                    <a:pt x="2" y="187"/>
                  </a:lnTo>
                  <a:lnTo>
                    <a:pt x="6" y="179"/>
                  </a:lnTo>
                  <a:lnTo>
                    <a:pt x="11" y="177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30" y="171"/>
                  </a:lnTo>
                  <a:lnTo>
                    <a:pt x="31" y="168"/>
                  </a:lnTo>
                  <a:lnTo>
                    <a:pt x="30" y="166"/>
                  </a:lnTo>
                  <a:lnTo>
                    <a:pt x="28" y="164"/>
                  </a:lnTo>
                  <a:lnTo>
                    <a:pt x="26" y="163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7" y="155"/>
                  </a:lnTo>
                  <a:lnTo>
                    <a:pt x="32" y="152"/>
                  </a:lnTo>
                  <a:lnTo>
                    <a:pt x="41" y="151"/>
                  </a:lnTo>
                  <a:lnTo>
                    <a:pt x="46" y="148"/>
                  </a:lnTo>
                  <a:lnTo>
                    <a:pt x="50" y="144"/>
                  </a:lnTo>
                  <a:lnTo>
                    <a:pt x="54" y="139"/>
                  </a:lnTo>
                  <a:lnTo>
                    <a:pt x="59" y="132"/>
                  </a:lnTo>
                  <a:lnTo>
                    <a:pt x="66" y="123"/>
                  </a:lnTo>
                  <a:lnTo>
                    <a:pt x="71" y="117"/>
                  </a:lnTo>
                  <a:lnTo>
                    <a:pt x="77" y="115"/>
                  </a:lnTo>
                  <a:lnTo>
                    <a:pt x="88" y="112"/>
                  </a:lnTo>
                  <a:lnTo>
                    <a:pt x="90" y="104"/>
                  </a:lnTo>
                  <a:lnTo>
                    <a:pt x="93" y="98"/>
                  </a:lnTo>
                  <a:lnTo>
                    <a:pt x="96" y="96"/>
                  </a:lnTo>
                  <a:lnTo>
                    <a:pt x="100" y="94"/>
                  </a:lnTo>
                  <a:lnTo>
                    <a:pt x="105" y="94"/>
                  </a:lnTo>
                  <a:lnTo>
                    <a:pt x="112" y="93"/>
                  </a:lnTo>
                  <a:lnTo>
                    <a:pt x="116" y="92"/>
                  </a:lnTo>
                  <a:lnTo>
                    <a:pt x="118" y="90"/>
                  </a:lnTo>
                  <a:lnTo>
                    <a:pt x="127" y="88"/>
                  </a:lnTo>
                  <a:lnTo>
                    <a:pt x="137" y="85"/>
                  </a:lnTo>
                  <a:lnTo>
                    <a:pt x="143" y="85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5" y="98"/>
                  </a:lnTo>
                  <a:lnTo>
                    <a:pt x="149" y="109"/>
                  </a:lnTo>
                  <a:lnTo>
                    <a:pt x="155" y="120"/>
                  </a:lnTo>
                  <a:lnTo>
                    <a:pt x="162" y="127"/>
                  </a:lnTo>
                  <a:lnTo>
                    <a:pt x="168" y="127"/>
                  </a:lnTo>
                  <a:lnTo>
                    <a:pt x="175" y="120"/>
                  </a:lnTo>
                  <a:lnTo>
                    <a:pt x="176" y="116"/>
                  </a:lnTo>
                  <a:lnTo>
                    <a:pt x="184" y="108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6" y="105"/>
                  </a:lnTo>
                  <a:lnTo>
                    <a:pt x="198" y="102"/>
                  </a:lnTo>
                  <a:lnTo>
                    <a:pt x="199" y="101"/>
                  </a:lnTo>
                  <a:lnTo>
                    <a:pt x="202" y="100"/>
                  </a:lnTo>
                  <a:lnTo>
                    <a:pt x="206" y="100"/>
                  </a:lnTo>
                  <a:lnTo>
                    <a:pt x="210" y="101"/>
                  </a:lnTo>
                  <a:lnTo>
                    <a:pt x="211" y="101"/>
                  </a:lnTo>
                  <a:lnTo>
                    <a:pt x="214" y="102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1" y="105"/>
                  </a:lnTo>
                  <a:lnTo>
                    <a:pt x="225" y="104"/>
                  </a:lnTo>
                  <a:lnTo>
                    <a:pt x="233" y="97"/>
                  </a:lnTo>
                  <a:lnTo>
                    <a:pt x="238" y="86"/>
                  </a:lnTo>
                  <a:lnTo>
                    <a:pt x="245" y="66"/>
                  </a:lnTo>
                  <a:lnTo>
                    <a:pt x="245" y="63"/>
                  </a:lnTo>
                  <a:lnTo>
                    <a:pt x="244" y="61"/>
                  </a:lnTo>
                  <a:lnTo>
                    <a:pt x="244" y="58"/>
                  </a:lnTo>
                  <a:lnTo>
                    <a:pt x="242" y="55"/>
                  </a:lnTo>
                  <a:lnTo>
                    <a:pt x="241" y="54"/>
                  </a:lnTo>
                  <a:lnTo>
                    <a:pt x="241" y="49"/>
                  </a:lnTo>
                  <a:lnTo>
                    <a:pt x="244" y="46"/>
                  </a:lnTo>
                  <a:lnTo>
                    <a:pt x="249" y="39"/>
                  </a:lnTo>
                  <a:lnTo>
                    <a:pt x="253" y="31"/>
                  </a:lnTo>
                  <a:lnTo>
                    <a:pt x="254" y="22"/>
                  </a:lnTo>
                  <a:lnTo>
                    <a:pt x="254" y="14"/>
                  </a:lnTo>
                  <a:lnTo>
                    <a:pt x="257" y="5"/>
                  </a:lnTo>
                  <a:lnTo>
                    <a:pt x="260" y="1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6364705" y="3408250"/>
              <a:ext cx="1013710" cy="1597211"/>
            </a:xfrm>
            <a:custGeom>
              <a:avLst/>
              <a:gdLst/>
              <a:ahLst/>
              <a:cxnLst>
                <a:cxn ang="0">
                  <a:pos x="255" y="39"/>
                </a:cxn>
                <a:cxn ang="0">
                  <a:pos x="256" y="82"/>
                </a:cxn>
                <a:cxn ang="0">
                  <a:pos x="306" y="65"/>
                </a:cxn>
                <a:cxn ang="0">
                  <a:pos x="314" y="100"/>
                </a:cxn>
                <a:cxn ang="0">
                  <a:pos x="286" y="125"/>
                </a:cxn>
                <a:cxn ang="0">
                  <a:pos x="232" y="209"/>
                </a:cxn>
                <a:cxn ang="0">
                  <a:pos x="238" y="308"/>
                </a:cxn>
                <a:cxn ang="0">
                  <a:pos x="234" y="428"/>
                </a:cxn>
                <a:cxn ang="0">
                  <a:pos x="221" y="524"/>
                </a:cxn>
                <a:cxn ang="0">
                  <a:pos x="243" y="556"/>
                </a:cxn>
                <a:cxn ang="0">
                  <a:pos x="289" y="555"/>
                </a:cxn>
                <a:cxn ang="0">
                  <a:pos x="316" y="548"/>
                </a:cxn>
                <a:cxn ang="0">
                  <a:pos x="344" y="550"/>
                </a:cxn>
                <a:cxn ang="0">
                  <a:pos x="353" y="547"/>
                </a:cxn>
                <a:cxn ang="0">
                  <a:pos x="338" y="505"/>
                </a:cxn>
                <a:cxn ang="0">
                  <a:pos x="380" y="488"/>
                </a:cxn>
                <a:cxn ang="0">
                  <a:pos x="458" y="494"/>
                </a:cxn>
                <a:cxn ang="0">
                  <a:pos x="472" y="524"/>
                </a:cxn>
                <a:cxn ang="0">
                  <a:pos x="505" y="556"/>
                </a:cxn>
                <a:cxn ang="0">
                  <a:pos x="537" y="639"/>
                </a:cxn>
                <a:cxn ang="0">
                  <a:pos x="607" y="744"/>
                </a:cxn>
                <a:cxn ang="0">
                  <a:pos x="610" y="837"/>
                </a:cxn>
                <a:cxn ang="0">
                  <a:pos x="575" y="806"/>
                </a:cxn>
                <a:cxn ang="0">
                  <a:pos x="550" y="829"/>
                </a:cxn>
                <a:cxn ang="0">
                  <a:pos x="551" y="846"/>
                </a:cxn>
                <a:cxn ang="0">
                  <a:pos x="574" y="881"/>
                </a:cxn>
                <a:cxn ang="0">
                  <a:pos x="552" y="932"/>
                </a:cxn>
                <a:cxn ang="0">
                  <a:pos x="485" y="969"/>
                </a:cxn>
                <a:cxn ang="0">
                  <a:pos x="474" y="913"/>
                </a:cxn>
                <a:cxn ang="0">
                  <a:pos x="447" y="881"/>
                </a:cxn>
                <a:cxn ang="0">
                  <a:pos x="383" y="901"/>
                </a:cxn>
                <a:cxn ang="0">
                  <a:pos x="324" y="901"/>
                </a:cxn>
                <a:cxn ang="0">
                  <a:pos x="291" y="911"/>
                </a:cxn>
                <a:cxn ang="0">
                  <a:pos x="259" y="878"/>
                </a:cxn>
                <a:cxn ang="0">
                  <a:pos x="220" y="827"/>
                </a:cxn>
                <a:cxn ang="0">
                  <a:pos x="240" y="771"/>
                </a:cxn>
                <a:cxn ang="0">
                  <a:pos x="256" y="722"/>
                </a:cxn>
                <a:cxn ang="0">
                  <a:pos x="269" y="703"/>
                </a:cxn>
                <a:cxn ang="0">
                  <a:pos x="269" y="660"/>
                </a:cxn>
                <a:cxn ang="0">
                  <a:pos x="239" y="645"/>
                </a:cxn>
                <a:cxn ang="0">
                  <a:pos x="204" y="691"/>
                </a:cxn>
                <a:cxn ang="0">
                  <a:pos x="150" y="699"/>
                </a:cxn>
                <a:cxn ang="0">
                  <a:pos x="122" y="703"/>
                </a:cxn>
                <a:cxn ang="0">
                  <a:pos x="117" y="664"/>
                </a:cxn>
                <a:cxn ang="0">
                  <a:pos x="119" y="618"/>
                </a:cxn>
                <a:cxn ang="0">
                  <a:pos x="121" y="595"/>
                </a:cxn>
                <a:cxn ang="0">
                  <a:pos x="98" y="581"/>
                </a:cxn>
                <a:cxn ang="0">
                  <a:pos x="51" y="577"/>
                </a:cxn>
                <a:cxn ang="0">
                  <a:pos x="52" y="533"/>
                </a:cxn>
                <a:cxn ang="0">
                  <a:pos x="18" y="517"/>
                </a:cxn>
                <a:cxn ang="0">
                  <a:pos x="28" y="482"/>
                </a:cxn>
                <a:cxn ang="0">
                  <a:pos x="1" y="463"/>
                </a:cxn>
                <a:cxn ang="0">
                  <a:pos x="2" y="415"/>
                </a:cxn>
                <a:cxn ang="0">
                  <a:pos x="36" y="362"/>
                </a:cxn>
                <a:cxn ang="0">
                  <a:pos x="80" y="310"/>
                </a:cxn>
                <a:cxn ang="0">
                  <a:pos x="106" y="255"/>
                </a:cxn>
                <a:cxn ang="0">
                  <a:pos x="68" y="207"/>
                </a:cxn>
                <a:cxn ang="0">
                  <a:pos x="59" y="171"/>
                </a:cxn>
                <a:cxn ang="0">
                  <a:pos x="56" y="98"/>
                </a:cxn>
                <a:cxn ang="0">
                  <a:pos x="95" y="78"/>
                </a:cxn>
                <a:cxn ang="0">
                  <a:pos x="129" y="54"/>
                </a:cxn>
                <a:cxn ang="0">
                  <a:pos x="160" y="50"/>
                </a:cxn>
                <a:cxn ang="0">
                  <a:pos x="184" y="4"/>
                </a:cxn>
              </a:cxnLst>
              <a:rect l="0" t="0" r="r" b="b"/>
              <a:pathLst>
                <a:path w="615" h="969">
                  <a:moveTo>
                    <a:pt x="193" y="0"/>
                  </a:moveTo>
                  <a:lnTo>
                    <a:pt x="201" y="1"/>
                  </a:lnTo>
                  <a:lnTo>
                    <a:pt x="212" y="4"/>
                  </a:lnTo>
                  <a:lnTo>
                    <a:pt x="223" y="9"/>
                  </a:lnTo>
                  <a:lnTo>
                    <a:pt x="232" y="15"/>
                  </a:lnTo>
                  <a:lnTo>
                    <a:pt x="238" y="19"/>
                  </a:lnTo>
                  <a:lnTo>
                    <a:pt x="246" y="27"/>
                  </a:lnTo>
                  <a:lnTo>
                    <a:pt x="248" y="31"/>
                  </a:lnTo>
                  <a:lnTo>
                    <a:pt x="252" y="35"/>
                  </a:lnTo>
                  <a:lnTo>
                    <a:pt x="255" y="39"/>
                  </a:lnTo>
                  <a:lnTo>
                    <a:pt x="258" y="42"/>
                  </a:lnTo>
                  <a:lnTo>
                    <a:pt x="258" y="44"/>
                  </a:lnTo>
                  <a:lnTo>
                    <a:pt x="250" y="52"/>
                  </a:lnTo>
                  <a:lnTo>
                    <a:pt x="248" y="55"/>
                  </a:lnTo>
                  <a:lnTo>
                    <a:pt x="247" y="59"/>
                  </a:lnTo>
                  <a:lnTo>
                    <a:pt x="247" y="69"/>
                  </a:lnTo>
                  <a:lnTo>
                    <a:pt x="248" y="74"/>
                  </a:lnTo>
                  <a:lnTo>
                    <a:pt x="251" y="79"/>
                  </a:lnTo>
                  <a:lnTo>
                    <a:pt x="254" y="82"/>
                  </a:lnTo>
                  <a:lnTo>
                    <a:pt x="256" y="82"/>
                  </a:lnTo>
                  <a:lnTo>
                    <a:pt x="260" y="81"/>
                  </a:lnTo>
                  <a:lnTo>
                    <a:pt x="269" y="75"/>
                  </a:lnTo>
                  <a:lnTo>
                    <a:pt x="274" y="70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95" y="71"/>
                  </a:lnTo>
                  <a:lnTo>
                    <a:pt x="301" y="71"/>
                  </a:lnTo>
                  <a:lnTo>
                    <a:pt x="305" y="67"/>
                  </a:lnTo>
                  <a:lnTo>
                    <a:pt x="305" y="66"/>
                  </a:lnTo>
                  <a:lnTo>
                    <a:pt x="306" y="65"/>
                  </a:lnTo>
                  <a:lnTo>
                    <a:pt x="308" y="65"/>
                  </a:lnTo>
                  <a:lnTo>
                    <a:pt x="313" y="67"/>
                  </a:lnTo>
                  <a:lnTo>
                    <a:pt x="318" y="71"/>
                  </a:lnTo>
                  <a:lnTo>
                    <a:pt x="325" y="79"/>
                  </a:lnTo>
                  <a:lnTo>
                    <a:pt x="332" y="89"/>
                  </a:lnTo>
                  <a:lnTo>
                    <a:pt x="326" y="90"/>
                  </a:lnTo>
                  <a:lnTo>
                    <a:pt x="321" y="93"/>
                  </a:lnTo>
                  <a:lnTo>
                    <a:pt x="317" y="94"/>
                  </a:lnTo>
                  <a:lnTo>
                    <a:pt x="314" y="96"/>
                  </a:lnTo>
                  <a:lnTo>
                    <a:pt x="314" y="100"/>
                  </a:lnTo>
                  <a:lnTo>
                    <a:pt x="318" y="108"/>
                  </a:lnTo>
                  <a:lnTo>
                    <a:pt x="322" y="112"/>
                  </a:lnTo>
                  <a:lnTo>
                    <a:pt x="322" y="114"/>
                  </a:lnTo>
                  <a:lnTo>
                    <a:pt x="321" y="114"/>
                  </a:lnTo>
                  <a:lnTo>
                    <a:pt x="320" y="116"/>
                  </a:lnTo>
                  <a:lnTo>
                    <a:pt x="316" y="116"/>
                  </a:lnTo>
                  <a:lnTo>
                    <a:pt x="313" y="117"/>
                  </a:lnTo>
                  <a:lnTo>
                    <a:pt x="293" y="117"/>
                  </a:lnTo>
                  <a:lnTo>
                    <a:pt x="290" y="120"/>
                  </a:lnTo>
                  <a:lnTo>
                    <a:pt x="286" y="125"/>
                  </a:lnTo>
                  <a:lnTo>
                    <a:pt x="271" y="140"/>
                  </a:lnTo>
                  <a:lnTo>
                    <a:pt x="263" y="147"/>
                  </a:lnTo>
                  <a:lnTo>
                    <a:pt x="259" y="151"/>
                  </a:lnTo>
                  <a:lnTo>
                    <a:pt x="254" y="159"/>
                  </a:lnTo>
                  <a:lnTo>
                    <a:pt x="251" y="164"/>
                  </a:lnTo>
                  <a:lnTo>
                    <a:pt x="246" y="172"/>
                  </a:lnTo>
                  <a:lnTo>
                    <a:pt x="242" y="178"/>
                  </a:lnTo>
                  <a:lnTo>
                    <a:pt x="238" y="186"/>
                  </a:lnTo>
                  <a:lnTo>
                    <a:pt x="235" y="197"/>
                  </a:lnTo>
                  <a:lnTo>
                    <a:pt x="232" y="209"/>
                  </a:lnTo>
                  <a:lnTo>
                    <a:pt x="234" y="220"/>
                  </a:lnTo>
                  <a:lnTo>
                    <a:pt x="236" y="238"/>
                  </a:lnTo>
                  <a:lnTo>
                    <a:pt x="234" y="248"/>
                  </a:lnTo>
                  <a:lnTo>
                    <a:pt x="230" y="257"/>
                  </a:lnTo>
                  <a:lnTo>
                    <a:pt x="228" y="264"/>
                  </a:lnTo>
                  <a:lnTo>
                    <a:pt x="230" y="272"/>
                  </a:lnTo>
                  <a:lnTo>
                    <a:pt x="238" y="294"/>
                  </a:lnTo>
                  <a:lnTo>
                    <a:pt x="239" y="302"/>
                  </a:lnTo>
                  <a:lnTo>
                    <a:pt x="239" y="306"/>
                  </a:lnTo>
                  <a:lnTo>
                    <a:pt x="238" y="308"/>
                  </a:lnTo>
                  <a:lnTo>
                    <a:pt x="238" y="311"/>
                  </a:lnTo>
                  <a:lnTo>
                    <a:pt x="236" y="314"/>
                  </a:lnTo>
                  <a:lnTo>
                    <a:pt x="236" y="326"/>
                  </a:lnTo>
                  <a:lnTo>
                    <a:pt x="235" y="339"/>
                  </a:lnTo>
                  <a:lnTo>
                    <a:pt x="232" y="354"/>
                  </a:lnTo>
                  <a:lnTo>
                    <a:pt x="231" y="369"/>
                  </a:lnTo>
                  <a:lnTo>
                    <a:pt x="230" y="381"/>
                  </a:lnTo>
                  <a:lnTo>
                    <a:pt x="230" y="396"/>
                  </a:lnTo>
                  <a:lnTo>
                    <a:pt x="232" y="412"/>
                  </a:lnTo>
                  <a:lnTo>
                    <a:pt x="234" y="428"/>
                  </a:lnTo>
                  <a:lnTo>
                    <a:pt x="235" y="439"/>
                  </a:lnTo>
                  <a:lnTo>
                    <a:pt x="235" y="450"/>
                  </a:lnTo>
                  <a:lnTo>
                    <a:pt x="234" y="463"/>
                  </a:lnTo>
                  <a:lnTo>
                    <a:pt x="231" y="473"/>
                  </a:lnTo>
                  <a:lnTo>
                    <a:pt x="230" y="481"/>
                  </a:lnTo>
                  <a:lnTo>
                    <a:pt x="228" y="492"/>
                  </a:lnTo>
                  <a:lnTo>
                    <a:pt x="227" y="504"/>
                  </a:lnTo>
                  <a:lnTo>
                    <a:pt x="227" y="511"/>
                  </a:lnTo>
                  <a:lnTo>
                    <a:pt x="226" y="516"/>
                  </a:lnTo>
                  <a:lnTo>
                    <a:pt x="221" y="524"/>
                  </a:lnTo>
                  <a:lnTo>
                    <a:pt x="219" y="532"/>
                  </a:lnTo>
                  <a:lnTo>
                    <a:pt x="215" y="538"/>
                  </a:lnTo>
                  <a:lnTo>
                    <a:pt x="213" y="543"/>
                  </a:lnTo>
                  <a:lnTo>
                    <a:pt x="213" y="550"/>
                  </a:lnTo>
                  <a:lnTo>
                    <a:pt x="216" y="556"/>
                  </a:lnTo>
                  <a:lnTo>
                    <a:pt x="220" y="563"/>
                  </a:lnTo>
                  <a:lnTo>
                    <a:pt x="226" y="564"/>
                  </a:lnTo>
                  <a:lnTo>
                    <a:pt x="232" y="563"/>
                  </a:lnTo>
                  <a:lnTo>
                    <a:pt x="239" y="559"/>
                  </a:lnTo>
                  <a:lnTo>
                    <a:pt x="243" y="556"/>
                  </a:lnTo>
                  <a:lnTo>
                    <a:pt x="248" y="554"/>
                  </a:lnTo>
                  <a:lnTo>
                    <a:pt x="255" y="548"/>
                  </a:lnTo>
                  <a:lnTo>
                    <a:pt x="263" y="543"/>
                  </a:lnTo>
                  <a:lnTo>
                    <a:pt x="270" y="539"/>
                  </a:lnTo>
                  <a:lnTo>
                    <a:pt x="274" y="538"/>
                  </a:lnTo>
                  <a:lnTo>
                    <a:pt x="277" y="539"/>
                  </a:lnTo>
                  <a:lnTo>
                    <a:pt x="282" y="544"/>
                  </a:lnTo>
                  <a:lnTo>
                    <a:pt x="285" y="548"/>
                  </a:lnTo>
                  <a:lnTo>
                    <a:pt x="287" y="551"/>
                  </a:lnTo>
                  <a:lnTo>
                    <a:pt x="289" y="555"/>
                  </a:lnTo>
                  <a:lnTo>
                    <a:pt x="289" y="563"/>
                  </a:lnTo>
                  <a:lnTo>
                    <a:pt x="290" y="567"/>
                  </a:lnTo>
                  <a:lnTo>
                    <a:pt x="293" y="571"/>
                  </a:lnTo>
                  <a:lnTo>
                    <a:pt x="297" y="575"/>
                  </a:lnTo>
                  <a:lnTo>
                    <a:pt x="298" y="575"/>
                  </a:lnTo>
                  <a:lnTo>
                    <a:pt x="302" y="571"/>
                  </a:lnTo>
                  <a:lnTo>
                    <a:pt x="305" y="566"/>
                  </a:lnTo>
                  <a:lnTo>
                    <a:pt x="309" y="554"/>
                  </a:lnTo>
                  <a:lnTo>
                    <a:pt x="310" y="551"/>
                  </a:lnTo>
                  <a:lnTo>
                    <a:pt x="316" y="548"/>
                  </a:lnTo>
                  <a:lnTo>
                    <a:pt x="328" y="548"/>
                  </a:lnTo>
                  <a:lnTo>
                    <a:pt x="329" y="551"/>
                  </a:lnTo>
                  <a:lnTo>
                    <a:pt x="329" y="556"/>
                  </a:lnTo>
                  <a:lnTo>
                    <a:pt x="326" y="563"/>
                  </a:lnTo>
                  <a:lnTo>
                    <a:pt x="324" y="571"/>
                  </a:lnTo>
                  <a:lnTo>
                    <a:pt x="324" y="577"/>
                  </a:lnTo>
                  <a:lnTo>
                    <a:pt x="325" y="577"/>
                  </a:lnTo>
                  <a:lnTo>
                    <a:pt x="329" y="574"/>
                  </a:lnTo>
                  <a:lnTo>
                    <a:pt x="341" y="554"/>
                  </a:lnTo>
                  <a:lnTo>
                    <a:pt x="344" y="550"/>
                  </a:lnTo>
                  <a:lnTo>
                    <a:pt x="345" y="546"/>
                  </a:lnTo>
                  <a:lnTo>
                    <a:pt x="345" y="540"/>
                  </a:lnTo>
                  <a:lnTo>
                    <a:pt x="344" y="536"/>
                  </a:lnTo>
                  <a:lnTo>
                    <a:pt x="344" y="529"/>
                  </a:lnTo>
                  <a:lnTo>
                    <a:pt x="345" y="529"/>
                  </a:lnTo>
                  <a:lnTo>
                    <a:pt x="347" y="531"/>
                  </a:lnTo>
                  <a:lnTo>
                    <a:pt x="349" y="536"/>
                  </a:lnTo>
                  <a:lnTo>
                    <a:pt x="351" y="540"/>
                  </a:lnTo>
                  <a:lnTo>
                    <a:pt x="352" y="543"/>
                  </a:lnTo>
                  <a:lnTo>
                    <a:pt x="353" y="547"/>
                  </a:lnTo>
                  <a:lnTo>
                    <a:pt x="356" y="548"/>
                  </a:lnTo>
                  <a:lnTo>
                    <a:pt x="357" y="550"/>
                  </a:lnTo>
                  <a:lnTo>
                    <a:pt x="357" y="547"/>
                  </a:lnTo>
                  <a:lnTo>
                    <a:pt x="356" y="542"/>
                  </a:lnTo>
                  <a:lnTo>
                    <a:pt x="352" y="533"/>
                  </a:lnTo>
                  <a:lnTo>
                    <a:pt x="347" y="525"/>
                  </a:lnTo>
                  <a:lnTo>
                    <a:pt x="342" y="517"/>
                  </a:lnTo>
                  <a:lnTo>
                    <a:pt x="340" y="511"/>
                  </a:lnTo>
                  <a:lnTo>
                    <a:pt x="338" y="508"/>
                  </a:lnTo>
                  <a:lnTo>
                    <a:pt x="338" y="505"/>
                  </a:lnTo>
                  <a:lnTo>
                    <a:pt x="340" y="505"/>
                  </a:lnTo>
                  <a:lnTo>
                    <a:pt x="341" y="504"/>
                  </a:lnTo>
                  <a:lnTo>
                    <a:pt x="355" y="504"/>
                  </a:lnTo>
                  <a:lnTo>
                    <a:pt x="360" y="501"/>
                  </a:lnTo>
                  <a:lnTo>
                    <a:pt x="363" y="496"/>
                  </a:lnTo>
                  <a:lnTo>
                    <a:pt x="363" y="490"/>
                  </a:lnTo>
                  <a:lnTo>
                    <a:pt x="364" y="489"/>
                  </a:lnTo>
                  <a:lnTo>
                    <a:pt x="364" y="486"/>
                  </a:lnTo>
                  <a:lnTo>
                    <a:pt x="371" y="486"/>
                  </a:lnTo>
                  <a:lnTo>
                    <a:pt x="380" y="488"/>
                  </a:lnTo>
                  <a:lnTo>
                    <a:pt x="391" y="489"/>
                  </a:lnTo>
                  <a:lnTo>
                    <a:pt x="402" y="493"/>
                  </a:lnTo>
                  <a:lnTo>
                    <a:pt x="411" y="496"/>
                  </a:lnTo>
                  <a:lnTo>
                    <a:pt x="424" y="496"/>
                  </a:lnTo>
                  <a:lnTo>
                    <a:pt x="437" y="494"/>
                  </a:lnTo>
                  <a:lnTo>
                    <a:pt x="446" y="492"/>
                  </a:lnTo>
                  <a:lnTo>
                    <a:pt x="453" y="490"/>
                  </a:lnTo>
                  <a:lnTo>
                    <a:pt x="457" y="490"/>
                  </a:lnTo>
                  <a:lnTo>
                    <a:pt x="457" y="493"/>
                  </a:lnTo>
                  <a:lnTo>
                    <a:pt x="458" y="494"/>
                  </a:lnTo>
                  <a:lnTo>
                    <a:pt x="458" y="507"/>
                  </a:lnTo>
                  <a:lnTo>
                    <a:pt x="457" y="508"/>
                  </a:lnTo>
                  <a:lnTo>
                    <a:pt x="449" y="512"/>
                  </a:lnTo>
                  <a:lnTo>
                    <a:pt x="445" y="512"/>
                  </a:lnTo>
                  <a:lnTo>
                    <a:pt x="442" y="513"/>
                  </a:lnTo>
                  <a:lnTo>
                    <a:pt x="442" y="515"/>
                  </a:lnTo>
                  <a:lnTo>
                    <a:pt x="447" y="516"/>
                  </a:lnTo>
                  <a:lnTo>
                    <a:pt x="463" y="519"/>
                  </a:lnTo>
                  <a:lnTo>
                    <a:pt x="469" y="520"/>
                  </a:lnTo>
                  <a:lnTo>
                    <a:pt x="472" y="524"/>
                  </a:lnTo>
                  <a:lnTo>
                    <a:pt x="477" y="535"/>
                  </a:lnTo>
                  <a:lnTo>
                    <a:pt x="480" y="539"/>
                  </a:lnTo>
                  <a:lnTo>
                    <a:pt x="481" y="540"/>
                  </a:lnTo>
                  <a:lnTo>
                    <a:pt x="488" y="540"/>
                  </a:lnTo>
                  <a:lnTo>
                    <a:pt x="492" y="542"/>
                  </a:lnTo>
                  <a:lnTo>
                    <a:pt x="496" y="542"/>
                  </a:lnTo>
                  <a:lnTo>
                    <a:pt x="498" y="544"/>
                  </a:lnTo>
                  <a:lnTo>
                    <a:pt x="500" y="547"/>
                  </a:lnTo>
                  <a:lnTo>
                    <a:pt x="502" y="551"/>
                  </a:lnTo>
                  <a:lnTo>
                    <a:pt x="505" y="556"/>
                  </a:lnTo>
                  <a:lnTo>
                    <a:pt x="507" y="560"/>
                  </a:lnTo>
                  <a:lnTo>
                    <a:pt x="507" y="570"/>
                  </a:lnTo>
                  <a:lnTo>
                    <a:pt x="505" y="579"/>
                  </a:lnTo>
                  <a:lnTo>
                    <a:pt x="508" y="589"/>
                  </a:lnTo>
                  <a:lnTo>
                    <a:pt x="512" y="597"/>
                  </a:lnTo>
                  <a:lnTo>
                    <a:pt x="517" y="606"/>
                  </a:lnTo>
                  <a:lnTo>
                    <a:pt x="521" y="616"/>
                  </a:lnTo>
                  <a:lnTo>
                    <a:pt x="524" y="624"/>
                  </a:lnTo>
                  <a:lnTo>
                    <a:pt x="528" y="631"/>
                  </a:lnTo>
                  <a:lnTo>
                    <a:pt x="537" y="639"/>
                  </a:lnTo>
                  <a:lnTo>
                    <a:pt x="555" y="656"/>
                  </a:lnTo>
                  <a:lnTo>
                    <a:pt x="560" y="670"/>
                  </a:lnTo>
                  <a:lnTo>
                    <a:pt x="575" y="684"/>
                  </a:lnTo>
                  <a:lnTo>
                    <a:pt x="578" y="688"/>
                  </a:lnTo>
                  <a:lnTo>
                    <a:pt x="582" y="697"/>
                  </a:lnTo>
                  <a:lnTo>
                    <a:pt x="589" y="707"/>
                  </a:lnTo>
                  <a:lnTo>
                    <a:pt x="594" y="718"/>
                  </a:lnTo>
                  <a:lnTo>
                    <a:pt x="601" y="729"/>
                  </a:lnTo>
                  <a:lnTo>
                    <a:pt x="605" y="738"/>
                  </a:lnTo>
                  <a:lnTo>
                    <a:pt x="607" y="744"/>
                  </a:lnTo>
                  <a:lnTo>
                    <a:pt x="609" y="752"/>
                  </a:lnTo>
                  <a:lnTo>
                    <a:pt x="609" y="764"/>
                  </a:lnTo>
                  <a:lnTo>
                    <a:pt x="610" y="779"/>
                  </a:lnTo>
                  <a:lnTo>
                    <a:pt x="610" y="794"/>
                  </a:lnTo>
                  <a:lnTo>
                    <a:pt x="611" y="807"/>
                  </a:lnTo>
                  <a:lnTo>
                    <a:pt x="611" y="815"/>
                  </a:lnTo>
                  <a:lnTo>
                    <a:pt x="614" y="823"/>
                  </a:lnTo>
                  <a:lnTo>
                    <a:pt x="614" y="829"/>
                  </a:lnTo>
                  <a:lnTo>
                    <a:pt x="615" y="834"/>
                  </a:lnTo>
                  <a:lnTo>
                    <a:pt x="610" y="837"/>
                  </a:lnTo>
                  <a:lnTo>
                    <a:pt x="606" y="838"/>
                  </a:lnTo>
                  <a:lnTo>
                    <a:pt x="601" y="838"/>
                  </a:lnTo>
                  <a:lnTo>
                    <a:pt x="598" y="839"/>
                  </a:lnTo>
                  <a:lnTo>
                    <a:pt x="595" y="839"/>
                  </a:lnTo>
                  <a:lnTo>
                    <a:pt x="594" y="837"/>
                  </a:lnTo>
                  <a:lnTo>
                    <a:pt x="593" y="831"/>
                  </a:lnTo>
                  <a:lnTo>
                    <a:pt x="593" y="818"/>
                  </a:lnTo>
                  <a:lnTo>
                    <a:pt x="590" y="814"/>
                  </a:lnTo>
                  <a:lnTo>
                    <a:pt x="583" y="811"/>
                  </a:lnTo>
                  <a:lnTo>
                    <a:pt x="575" y="806"/>
                  </a:lnTo>
                  <a:lnTo>
                    <a:pt x="566" y="802"/>
                  </a:lnTo>
                  <a:lnTo>
                    <a:pt x="559" y="800"/>
                  </a:lnTo>
                  <a:lnTo>
                    <a:pt x="556" y="802"/>
                  </a:lnTo>
                  <a:lnTo>
                    <a:pt x="555" y="804"/>
                  </a:lnTo>
                  <a:lnTo>
                    <a:pt x="552" y="812"/>
                  </a:lnTo>
                  <a:lnTo>
                    <a:pt x="552" y="816"/>
                  </a:lnTo>
                  <a:lnTo>
                    <a:pt x="554" y="820"/>
                  </a:lnTo>
                  <a:lnTo>
                    <a:pt x="554" y="823"/>
                  </a:lnTo>
                  <a:lnTo>
                    <a:pt x="552" y="826"/>
                  </a:lnTo>
                  <a:lnTo>
                    <a:pt x="550" y="829"/>
                  </a:lnTo>
                  <a:lnTo>
                    <a:pt x="545" y="831"/>
                  </a:lnTo>
                  <a:lnTo>
                    <a:pt x="541" y="833"/>
                  </a:lnTo>
                  <a:lnTo>
                    <a:pt x="539" y="837"/>
                  </a:lnTo>
                  <a:lnTo>
                    <a:pt x="536" y="839"/>
                  </a:lnTo>
                  <a:lnTo>
                    <a:pt x="536" y="843"/>
                  </a:lnTo>
                  <a:lnTo>
                    <a:pt x="539" y="843"/>
                  </a:lnTo>
                  <a:lnTo>
                    <a:pt x="541" y="845"/>
                  </a:lnTo>
                  <a:lnTo>
                    <a:pt x="544" y="845"/>
                  </a:lnTo>
                  <a:lnTo>
                    <a:pt x="548" y="846"/>
                  </a:lnTo>
                  <a:lnTo>
                    <a:pt x="551" y="846"/>
                  </a:lnTo>
                  <a:lnTo>
                    <a:pt x="555" y="849"/>
                  </a:lnTo>
                  <a:lnTo>
                    <a:pt x="560" y="850"/>
                  </a:lnTo>
                  <a:lnTo>
                    <a:pt x="566" y="849"/>
                  </a:lnTo>
                  <a:lnTo>
                    <a:pt x="572" y="846"/>
                  </a:lnTo>
                  <a:lnTo>
                    <a:pt x="576" y="845"/>
                  </a:lnTo>
                  <a:lnTo>
                    <a:pt x="579" y="847"/>
                  </a:lnTo>
                  <a:lnTo>
                    <a:pt x="580" y="857"/>
                  </a:lnTo>
                  <a:lnTo>
                    <a:pt x="579" y="866"/>
                  </a:lnTo>
                  <a:lnTo>
                    <a:pt x="575" y="876"/>
                  </a:lnTo>
                  <a:lnTo>
                    <a:pt x="574" y="881"/>
                  </a:lnTo>
                  <a:lnTo>
                    <a:pt x="572" y="884"/>
                  </a:lnTo>
                  <a:lnTo>
                    <a:pt x="567" y="887"/>
                  </a:lnTo>
                  <a:lnTo>
                    <a:pt x="559" y="889"/>
                  </a:lnTo>
                  <a:lnTo>
                    <a:pt x="556" y="893"/>
                  </a:lnTo>
                  <a:lnTo>
                    <a:pt x="559" y="897"/>
                  </a:lnTo>
                  <a:lnTo>
                    <a:pt x="563" y="903"/>
                  </a:lnTo>
                  <a:lnTo>
                    <a:pt x="567" y="911"/>
                  </a:lnTo>
                  <a:lnTo>
                    <a:pt x="567" y="919"/>
                  </a:lnTo>
                  <a:lnTo>
                    <a:pt x="562" y="926"/>
                  </a:lnTo>
                  <a:lnTo>
                    <a:pt x="552" y="932"/>
                  </a:lnTo>
                  <a:lnTo>
                    <a:pt x="544" y="936"/>
                  </a:lnTo>
                  <a:lnTo>
                    <a:pt x="532" y="940"/>
                  </a:lnTo>
                  <a:lnTo>
                    <a:pt x="501" y="940"/>
                  </a:lnTo>
                  <a:lnTo>
                    <a:pt x="498" y="942"/>
                  </a:lnTo>
                  <a:lnTo>
                    <a:pt x="494" y="944"/>
                  </a:lnTo>
                  <a:lnTo>
                    <a:pt x="492" y="947"/>
                  </a:lnTo>
                  <a:lnTo>
                    <a:pt x="489" y="951"/>
                  </a:lnTo>
                  <a:lnTo>
                    <a:pt x="488" y="958"/>
                  </a:lnTo>
                  <a:lnTo>
                    <a:pt x="485" y="966"/>
                  </a:lnTo>
                  <a:lnTo>
                    <a:pt x="485" y="969"/>
                  </a:lnTo>
                  <a:lnTo>
                    <a:pt x="481" y="963"/>
                  </a:lnTo>
                  <a:lnTo>
                    <a:pt x="473" y="955"/>
                  </a:lnTo>
                  <a:lnTo>
                    <a:pt x="469" y="953"/>
                  </a:lnTo>
                  <a:lnTo>
                    <a:pt x="469" y="950"/>
                  </a:lnTo>
                  <a:lnTo>
                    <a:pt x="472" y="943"/>
                  </a:lnTo>
                  <a:lnTo>
                    <a:pt x="477" y="935"/>
                  </a:lnTo>
                  <a:lnTo>
                    <a:pt x="480" y="927"/>
                  </a:lnTo>
                  <a:lnTo>
                    <a:pt x="478" y="920"/>
                  </a:lnTo>
                  <a:lnTo>
                    <a:pt x="476" y="916"/>
                  </a:lnTo>
                  <a:lnTo>
                    <a:pt x="474" y="913"/>
                  </a:lnTo>
                  <a:lnTo>
                    <a:pt x="469" y="911"/>
                  </a:lnTo>
                  <a:lnTo>
                    <a:pt x="468" y="909"/>
                  </a:lnTo>
                  <a:lnTo>
                    <a:pt x="465" y="908"/>
                  </a:lnTo>
                  <a:lnTo>
                    <a:pt x="461" y="905"/>
                  </a:lnTo>
                  <a:lnTo>
                    <a:pt x="455" y="897"/>
                  </a:lnTo>
                  <a:lnTo>
                    <a:pt x="453" y="895"/>
                  </a:lnTo>
                  <a:lnTo>
                    <a:pt x="450" y="889"/>
                  </a:lnTo>
                  <a:lnTo>
                    <a:pt x="449" y="888"/>
                  </a:lnTo>
                  <a:lnTo>
                    <a:pt x="449" y="884"/>
                  </a:lnTo>
                  <a:lnTo>
                    <a:pt x="447" y="881"/>
                  </a:lnTo>
                  <a:lnTo>
                    <a:pt x="445" y="878"/>
                  </a:lnTo>
                  <a:lnTo>
                    <a:pt x="441" y="877"/>
                  </a:lnTo>
                  <a:lnTo>
                    <a:pt x="434" y="877"/>
                  </a:lnTo>
                  <a:lnTo>
                    <a:pt x="427" y="881"/>
                  </a:lnTo>
                  <a:lnTo>
                    <a:pt x="419" y="885"/>
                  </a:lnTo>
                  <a:lnTo>
                    <a:pt x="414" y="889"/>
                  </a:lnTo>
                  <a:lnTo>
                    <a:pt x="407" y="893"/>
                  </a:lnTo>
                  <a:lnTo>
                    <a:pt x="399" y="897"/>
                  </a:lnTo>
                  <a:lnTo>
                    <a:pt x="390" y="900"/>
                  </a:lnTo>
                  <a:lnTo>
                    <a:pt x="383" y="901"/>
                  </a:lnTo>
                  <a:lnTo>
                    <a:pt x="379" y="900"/>
                  </a:lnTo>
                  <a:lnTo>
                    <a:pt x="376" y="899"/>
                  </a:lnTo>
                  <a:lnTo>
                    <a:pt x="373" y="896"/>
                  </a:lnTo>
                  <a:lnTo>
                    <a:pt x="371" y="895"/>
                  </a:lnTo>
                  <a:lnTo>
                    <a:pt x="369" y="892"/>
                  </a:lnTo>
                  <a:lnTo>
                    <a:pt x="367" y="891"/>
                  </a:lnTo>
                  <a:lnTo>
                    <a:pt x="360" y="889"/>
                  </a:lnTo>
                  <a:lnTo>
                    <a:pt x="351" y="892"/>
                  </a:lnTo>
                  <a:lnTo>
                    <a:pt x="326" y="900"/>
                  </a:lnTo>
                  <a:lnTo>
                    <a:pt x="324" y="901"/>
                  </a:lnTo>
                  <a:lnTo>
                    <a:pt x="321" y="901"/>
                  </a:lnTo>
                  <a:lnTo>
                    <a:pt x="320" y="904"/>
                  </a:lnTo>
                  <a:lnTo>
                    <a:pt x="320" y="909"/>
                  </a:lnTo>
                  <a:lnTo>
                    <a:pt x="317" y="913"/>
                  </a:lnTo>
                  <a:lnTo>
                    <a:pt x="310" y="920"/>
                  </a:lnTo>
                  <a:lnTo>
                    <a:pt x="306" y="923"/>
                  </a:lnTo>
                  <a:lnTo>
                    <a:pt x="301" y="927"/>
                  </a:lnTo>
                  <a:lnTo>
                    <a:pt x="299" y="922"/>
                  </a:lnTo>
                  <a:lnTo>
                    <a:pt x="297" y="916"/>
                  </a:lnTo>
                  <a:lnTo>
                    <a:pt x="291" y="911"/>
                  </a:lnTo>
                  <a:lnTo>
                    <a:pt x="286" y="911"/>
                  </a:lnTo>
                  <a:lnTo>
                    <a:pt x="281" y="905"/>
                  </a:lnTo>
                  <a:lnTo>
                    <a:pt x="279" y="901"/>
                  </a:lnTo>
                  <a:lnTo>
                    <a:pt x="279" y="893"/>
                  </a:lnTo>
                  <a:lnTo>
                    <a:pt x="277" y="891"/>
                  </a:lnTo>
                  <a:lnTo>
                    <a:pt x="274" y="891"/>
                  </a:lnTo>
                  <a:lnTo>
                    <a:pt x="271" y="888"/>
                  </a:lnTo>
                  <a:lnTo>
                    <a:pt x="267" y="880"/>
                  </a:lnTo>
                  <a:lnTo>
                    <a:pt x="265" y="878"/>
                  </a:lnTo>
                  <a:lnTo>
                    <a:pt x="259" y="878"/>
                  </a:lnTo>
                  <a:lnTo>
                    <a:pt x="256" y="877"/>
                  </a:lnTo>
                  <a:lnTo>
                    <a:pt x="252" y="874"/>
                  </a:lnTo>
                  <a:lnTo>
                    <a:pt x="243" y="870"/>
                  </a:lnTo>
                  <a:lnTo>
                    <a:pt x="234" y="868"/>
                  </a:lnTo>
                  <a:lnTo>
                    <a:pt x="226" y="866"/>
                  </a:lnTo>
                  <a:lnTo>
                    <a:pt x="220" y="861"/>
                  </a:lnTo>
                  <a:lnTo>
                    <a:pt x="217" y="851"/>
                  </a:lnTo>
                  <a:lnTo>
                    <a:pt x="216" y="845"/>
                  </a:lnTo>
                  <a:lnTo>
                    <a:pt x="217" y="838"/>
                  </a:lnTo>
                  <a:lnTo>
                    <a:pt x="220" y="827"/>
                  </a:lnTo>
                  <a:lnTo>
                    <a:pt x="224" y="818"/>
                  </a:lnTo>
                  <a:lnTo>
                    <a:pt x="226" y="815"/>
                  </a:lnTo>
                  <a:lnTo>
                    <a:pt x="226" y="811"/>
                  </a:lnTo>
                  <a:lnTo>
                    <a:pt x="220" y="806"/>
                  </a:lnTo>
                  <a:lnTo>
                    <a:pt x="220" y="803"/>
                  </a:lnTo>
                  <a:lnTo>
                    <a:pt x="223" y="796"/>
                  </a:lnTo>
                  <a:lnTo>
                    <a:pt x="228" y="787"/>
                  </a:lnTo>
                  <a:lnTo>
                    <a:pt x="235" y="779"/>
                  </a:lnTo>
                  <a:lnTo>
                    <a:pt x="239" y="775"/>
                  </a:lnTo>
                  <a:lnTo>
                    <a:pt x="240" y="771"/>
                  </a:lnTo>
                  <a:lnTo>
                    <a:pt x="242" y="764"/>
                  </a:lnTo>
                  <a:lnTo>
                    <a:pt x="242" y="756"/>
                  </a:lnTo>
                  <a:lnTo>
                    <a:pt x="243" y="749"/>
                  </a:lnTo>
                  <a:lnTo>
                    <a:pt x="244" y="745"/>
                  </a:lnTo>
                  <a:lnTo>
                    <a:pt x="247" y="742"/>
                  </a:lnTo>
                  <a:lnTo>
                    <a:pt x="251" y="740"/>
                  </a:lnTo>
                  <a:lnTo>
                    <a:pt x="254" y="736"/>
                  </a:lnTo>
                  <a:lnTo>
                    <a:pt x="258" y="730"/>
                  </a:lnTo>
                  <a:lnTo>
                    <a:pt x="259" y="728"/>
                  </a:lnTo>
                  <a:lnTo>
                    <a:pt x="256" y="722"/>
                  </a:lnTo>
                  <a:lnTo>
                    <a:pt x="254" y="721"/>
                  </a:lnTo>
                  <a:lnTo>
                    <a:pt x="250" y="718"/>
                  </a:lnTo>
                  <a:lnTo>
                    <a:pt x="247" y="715"/>
                  </a:lnTo>
                  <a:lnTo>
                    <a:pt x="244" y="714"/>
                  </a:lnTo>
                  <a:lnTo>
                    <a:pt x="240" y="710"/>
                  </a:lnTo>
                  <a:lnTo>
                    <a:pt x="240" y="709"/>
                  </a:lnTo>
                  <a:lnTo>
                    <a:pt x="242" y="707"/>
                  </a:lnTo>
                  <a:lnTo>
                    <a:pt x="252" y="707"/>
                  </a:lnTo>
                  <a:lnTo>
                    <a:pt x="259" y="706"/>
                  </a:lnTo>
                  <a:lnTo>
                    <a:pt x="269" y="703"/>
                  </a:lnTo>
                  <a:lnTo>
                    <a:pt x="278" y="699"/>
                  </a:lnTo>
                  <a:lnTo>
                    <a:pt x="285" y="695"/>
                  </a:lnTo>
                  <a:lnTo>
                    <a:pt x="287" y="690"/>
                  </a:lnTo>
                  <a:lnTo>
                    <a:pt x="286" y="686"/>
                  </a:lnTo>
                  <a:lnTo>
                    <a:pt x="285" y="683"/>
                  </a:lnTo>
                  <a:lnTo>
                    <a:pt x="283" y="679"/>
                  </a:lnTo>
                  <a:lnTo>
                    <a:pt x="281" y="676"/>
                  </a:lnTo>
                  <a:lnTo>
                    <a:pt x="278" y="675"/>
                  </a:lnTo>
                  <a:lnTo>
                    <a:pt x="273" y="670"/>
                  </a:lnTo>
                  <a:lnTo>
                    <a:pt x="269" y="660"/>
                  </a:lnTo>
                  <a:lnTo>
                    <a:pt x="267" y="649"/>
                  </a:lnTo>
                  <a:lnTo>
                    <a:pt x="266" y="645"/>
                  </a:lnTo>
                  <a:lnTo>
                    <a:pt x="263" y="643"/>
                  </a:lnTo>
                  <a:lnTo>
                    <a:pt x="259" y="640"/>
                  </a:lnTo>
                  <a:lnTo>
                    <a:pt x="256" y="640"/>
                  </a:lnTo>
                  <a:lnTo>
                    <a:pt x="251" y="639"/>
                  </a:lnTo>
                  <a:lnTo>
                    <a:pt x="247" y="639"/>
                  </a:lnTo>
                  <a:lnTo>
                    <a:pt x="243" y="640"/>
                  </a:lnTo>
                  <a:lnTo>
                    <a:pt x="240" y="643"/>
                  </a:lnTo>
                  <a:lnTo>
                    <a:pt x="239" y="645"/>
                  </a:lnTo>
                  <a:lnTo>
                    <a:pt x="239" y="648"/>
                  </a:lnTo>
                  <a:lnTo>
                    <a:pt x="238" y="651"/>
                  </a:lnTo>
                  <a:lnTo>
                    <a:pt x="238" y="653"/>
                  </a:lnTo>
                  <a:lnTo>
                    <a:pt x="235" y="657"/>
                  </a:lnTo>
                  <a:lnTo>
                    <a:pt x="221" y="663"/>
                  </a:lnTo>
                  <a:lnTo>
                    <a:pt x="216" y="666"/>
                  </a:lnTo>
                  <a:lnTo>
                    <a:pt x="212" y="674"/>
                  </a:lnTo>
                  <a:lnTo>
                    <a:pt x="212" y="678"/>
                  </a:lnTo>
                  <a:lnTo>
                    <a:pt x="208" y="686"/>
                  </a:lnTo>
                  <a:lnTo>
                    <a:pt x="204" y="691"/>
                  </a:lnTo>
                  <a:lnTo>
                    <a:pt x="191" y="705"/>
                  </a:lnTo>
                  <a:lnTo>
                    <a:pt x="184" y="710"/>
                  </a:lnTo>
                  <a:lnTo>
                    <a:pt x="178" y="713"/>
                  </a:lnTo>
                  <a:lnTo>
                    <a:pt x="176" y="713"/>
                  </a:lnTo>
                  <a:lnTo>
                    <a:pt x="173" y="714"/>
                  </a:lnTo>
                  <a:lnTo>
                    <a:pt x="168" y="719"/>
                  </a:lnTo>
                  <a:lnTo>
                    <a:pt x="164" y="719"/>
                  </a:lnTo>
                  <a:lnTo>
                    <a:pt x="160" y="714"/>
                  </a:lnTo>
                  <a:lnTo>
                    <a:pt x="156" y="707"/>
                  </a:lnTo>
                  <a:lnTo>
                    <a:pt x="150" y="699"/>
                  </a:lnTo>
                  <a:lnTo>
                    <a:pt x="145" y="694"/>
                  </a:lnTo>
                  <a:lnTo>
                    <a:pt x="139" y="691"/>
                  </a:lnTo>
                  <a:lnTo>
                    <a:pt x="138" y="692"/>
                  </a:lnTo>
                  <a:lnTo>
                    <a:pt x="137" y="692"/>
                  </a:lnTo>
                  <a:lnTo>
                    <a:pt x="137" y="694"/>
                  </a:lnTo>
                  <a:lnTo>
                    <a:pt x="135" y="697"/>
                  </a:lnTo>
                  <a:lnTo>
                    <a:pt x="135" y="699"/>
                  </a:lnTo>
                  <a:lnTo>
                    <a:pt x="134" y="701"/>
                  </a:lnTo>
                  <a:lnTo>
                    <a:pt x="129" y="702"/>
                  </a:lnTo>
                  <a:lnTo>
                    <a:pt x="122" y="703"/>
                  </a:lnTo>
                  <a:lnTo>
                    <a:pt x="111" y="702"/>
                  </a:lnTo>
                  <a:lnTo>
                    <a:pt x="107" y="702"/>
                  </a:lnTo>
                  <a:lnTo>
                    <a:pt x="105" y="699"/>
                  </a:lnTo>
                  <a:lnTo>
                    <a:pt x="105" y="682"/>
                  </a:lnTo>
                  <a:lnTo>
                    <a:pt x="106" y="679"/>
                  </a:lnTo>
                  <a:lnTo>
                    <a:pt x="109" y="678"/>
                  </a:lnTo>
                  <a:lnTo>
                    <a:pt x="111" y="675"/>
                  </a:lnTo>
                  <a:lnTo>
                    <a:pt x="115" y="672"/>
                  </a:lnTo>
                  <a:lnTo>
                    <a:pt x="118" y="667"/>
                  </a:lnTo>
                  <a:lnTo>
                    <a:pt x="117" y="664"/>
                  </a:lnTo>
                  <a:lnTo>
                    <a:pt x="114" y="661"/>
                  </a:lnTo>
                  <a:lnTo>
                    <a:pt x="113" y="659"/>
                  </a:lnTo>
                  <a:lnTo>
                    <a:pt x="110" y="656"/>
                  </a:lnTo>
                  <a:lnTo>
                    <a:pt x="109" y="653"/>
                  </a:lnTo>
                  <a:lnTo>
                    <a:pt x="110" y="645"/>
                  </a:lnTo>
                  <a:lnTo>
                    <a:pt x="114" y="637"/>
                  </a:lnTo>
                  <a:lnTo>
                    <a:pt x="121" y="629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19" y="618"/>
                  </a:lnTo>
                  <a:lnTo>
                    <a:pt x="118" y="616"/>
                  </a:lnTo>
                  <a:lnTo>
                    <a:pt x="118" y="613"/>
                  </a:lnTo>
                  <a:lnTo>
                    <a:pt x="121" y="610"/>
                  </a:lnTo>
                  <a:lnTo>
                    <a:pt x="122" y="610"/>
                  </a:lnTo>
                  <a:lnTo>
                    <a:pt x="125" y="609"/>
                  </a:lnTo>
                  <a:lnTo>
                    <a:pt x="127" y="606"/>
                  </a:lnTo>
                  <a:lnTo>
                    <a:pt x="127" y="605"/>
                  </a:lnTo>
                  <a:lnTo>
                    <a:pt x="122" y="600"/>
                  </a:lnTo>
                  <a:lnTo>
                    <a:pt x="121" y="597"/>
                  </a:lnTo>
                  <a:lnTo>
                    <a:pt x="121" y="595"/>
                  </a:lnTo>
                  <a:lnTo>
                    <a:pt x="122" y="593"/>
                  </a:lnTo>
                  <a:lnTo>
                    <a:pt x="123" y="591"/>
                  </a:lnTo>
                  <a:lnTo>
                    <a:pt x="125" y="589"/>
                  </a:lnTo>
                  <a:lnTo>
                    <a:pt x="126" y="587"/>
                  </a:lnTo>
                  <a:lnTo>
                    <a:pt x="126" y="585"/>
                  </a:lnTo>
                  <a:lnTo>
                    <a:pt x="123" y="581"/>
                  </a:lnTo>
                  <a:lnTo>
                    <a:pt x="119" y="578"/>
                  </a:lnTo>
                  <a:lnTo>
                    <a:pt x="111" y="575"/>
                  </a:lnTo>
                  <a:lnTo>
                    <a:pt x="105" y="575"/>
                  </a:lnTo>
                  <a:lnTo>
                    <a:pt x="98" y="581"/>
                  </a:lnTo>
                  <a:lnTo>
                    <a:pt x="91" y="589"/>
                  </a:lnTo>
                  <a:lnTo>
                    <a:pt x="86" y="595"/>
                  </a:lnTo>
                  <a:lnTo>
                    <a:pt x="80" y="601"/>
                  </a:lnTo>
                  <a:lnTo>
                    <a:pt x="78" y="602"/>
                  </a:lnTo>
                  <a:lnTo>
                    <a:pt x="74" y="604"/>
                  </a:lnTo>
                  <a:lnTo>
                    <a:pt x="63" y="606"/>
                  </a:lnTo>
                  <a:lnTo>
                    <a:pt x="57" y="597"/>
                  </a:lnTo>
                  <a:lnTo>
                    <a:pt x="53" y="589"/>
                  </a:lnTo>
                  <a:lnTo>
                    <a:pt x="52" y="583"/>
                  </a:lnTo>
                  <a:lnTo>
                    <a:pt x="51" y="577"/>
                  </a:lnTo>
                  <a:lnTo>
                    <a:pt x="47" y="571"/>
                  </a:lnTo>
                  <a:lnTo>
                    <a:pt x="44" y="566"/>
                  </a:lnTo>
                  <a:lnTo>
                    <a:pt x="44" y="560"/>
                  </a:lnTo>
                  <a:lnTo>
                    <a:pt x="49" y="555"/>
                  </a:lnTo>
                  <a:lnTo>
                    <a:pt x="53" y="554"/>
                  </a:lnTo>
                  <a:lnTo>
                    <a:pt x="55" y="551"/>
                  </a:lnTo>
                  <a:lnTo>
                    <a:pt x="56" y="550"/>
                  </a:lnTo>
                  <a:lnTo>
                    <a:pt x="56" y="540"/>
                  </a:lnTo>
                  <a:lnTo>
                    <a:pt x="55" y="536"/>
                  </a:lnTo>
                  <a:lnTo>
                    <a:pt x="52" y="533"/>
                  </a:lnTo>
                  <a:lnTo>
                    <a:pt x="47" y="532"/>
                  </a:lnTo>
                  <a:lnTo>
                    <a:pt x="40" y="531"/>
                  </a:lnTo>
                  <a:lnTo>
                    <a:pt x="31" y="527"/>
                  </a:lnTo>
                  <a:lnTo>
                    <a:pt x="27" y="524"/>
                  </a:lnTo>
                  <a:lnTo>
                    <a:pt x="21" y="521"/>
                  </a:lnTo>
                  <a:lnTo>
                    <a:pt x="18" y="521"/>
                  </a:lnTo>
                  <a:lnTo>
                    <a:pt x="16" y="520"/>
                  </a:lnTo>
                  <a:lnTo>
                    <a:pt x="16" y="519"/>
                  </a:lnTo>
                  <a:lnTo>
                    <a:pt x="17" y="517"/>
                  </a:lnTo>
                  <a:lnTo>
                    <a:pt x="18" y="517"/>
                  </a:lnTo>
                  <a:lnTo>
                    <a:pt x="21" y="516"/>
                  </a:lnTo>
                  <a:lnTo>
                    <a:pt x="24" y="516"/>
                  </a:lnTo>
                  <a:lnTo>
                    <a:pt x="25" y="515"/>
                  </a:lnTo>
                  <a:lnTo>
                    <a:pt x="25" y="512"/>
                  </a:lnTo>
                  <a:lnTo>
                    <a:pt x="23" y="504"/>
                  </a:lnTo>
                  <a:lnTo>
                    <a:pt x="23" y="496"/>
                  </a:lnTo>
                  <a:lnTo>
                    <a:pt x="24" y="493"/>
                  </a:lnTo>
                  <a:lnTo>
                    <a:pt x="25" y="492"/>
                  </a:lnTo>
                  <a:lnTo>
                    <a:pt x="28" y="486"/>
                  </a:lnTo>
                  <a:lnTo>
                    <a:pt x="28" y="482"/>
                  </a:lnTo>
                  <a:lnTo>
                    <a:pt x="25" y="481"/>
                  </a:lnTo>
                  <a:lnTo>
                    <a:pt x="20" y="480"/>
                  </a:lnTo>
                  <a:lnTo>
                    <a:pt x="14" y="477"/>
                  </a:lnTo>
                  <a:lnTo>
                    <a:pt x="10" y="476"/>
                  </a:lnTo>
                  <a:lnTo>
                    <a:pt x="6" y="472"/>
                  </a:lnTo>
                  <a:lnTo>
                    <a:pt x="4" y="470"/>
                  </a:lnTo>
                  <a:lnTo>
                    <a:pt x="2" y="469"/>
                  </a:lnTo>
                  <a:lnTo>
                    <a:pt x="0" y="467"/>
                  </a:lnTo>
                  <a:lnTo>
                    <a:pt x="0" y="465"/>
                  </a:lnTo>
                  <a:lnTo>
                    <a:pt x="1" y="463"/>
                  </a:lnTo>
                  <a:lnTo>
                    <a:pt x="8" y="463"/>
                  </a:lnTo>
                  <a:lnTo>
                    <a:pt x="9" y="462"/>
                  </a:lnTo>
                  <a:lnTo>
                    <a:pt x="9" y="449"/>
                  </a:lnTo>
                  <a:lnTo>
                    <a:pt x="8" y="445"/>
                  </a:lnTo>
                  <a:lnTo>
                    <a:pt x="5" y="441"/>
                  </a:lnTo>
                  <a:lnTo>
                    <a:pt x="2" y="435"/>
                  </a:lnTo>
                  <a:lnTo>
                    <a:pt x="6" y="427"/>
                  </a:lnTo>
                  <a:lnTo>
                    <a:pt x="6" y="423"/>
                  </a:lnTo>
                  <a:lnTo>
                    <a:pt x="5" y="419"/>
                  </a:lnTo>
                  <a:lnTo>
                    <a:pt x="2" y="415"/>
                  </a:lnTo>
                  <a:lnTo>
                    <a:pt x="0" y="410"/>
                  </a:lnTo>
                  <a:lnTo>
                    <a:pt x="1" y="407"/>
                  </a:lnTo>
                  <a:lnTo>
                    <a:pt x="2" y="403"/>
                  </a:lnTo>
                  <a:lnTo>
                    <a:pt x="2" y="399"/>
                  </a:lnTo>
                  <a:lnTo>
                    <a:pt x="4" y="395"/>
                  </a:lnTo>
                  <a:lnTo>
                    <a:pt x="4" y="384"/>
                  </a:lnTo>
                  <a:lnTo>
                    <a:pt x="5" y="381"/>
                  </a:lnTo>
                  <a:lnTo>
                    <a:pt x="8" y="377"/>
                  </a:lnTo>
                  <a:lnTo>
                    <a:pt x="12" y="375"/>
                  </a:lnTo>
                  <a:lnTo>
                    <a:pt x="36" y="362"/>
                  </a:lnTo>
                  <a:lnTo>
                    <a:pt x="40" y="360"/>
                  </a:lnTo>
                  <a:lnTo>
                    <a:pt x="44" y="358"/>
                  </a:lnTo>
                  <a:lnTo>
                    <a:pt x="49" y="356"/>
                  </a:lnTo>
                  <a:lnTo>
                    <a:pt x="52" y="353"/>
                  </a:lnTo>
                  <a:lnTo>
                    <a:pt x="53" y="350"/>
                  </a:lnTo>
                  <a:lnTo>
                    <a:pt x="53" y="342"/>
                  </a:lnTo>
                  <a:lnTo>
                    <a:pt x="56" y="323"/>
                  </a:lnTo>
                  <a:lnTo>
                    <a:pt x="59" y="318"/>
                  </a:lnTo>
                  <a:lnTo>
                    <a:pt x="64" y="315"/>
                  </a:lnTo>
                  <a:lnTo>
                    <a:pt x="80" y="310"/>
                  </a:lnTo>
                  <a:lnTo>
                    <a:pt x="88" y="306"/>
                  </a:lnTo>
                  <a:lnTo>
                    <a:pt x="92" y="300"/>
                  </a:lnTo>
                  <a:lnTo>
                    <a:pt x="95" y="290"/>
                  </a:lnTo>
                  <a:lnTo>
                    <a:pt x="95" y="280"/>
                  </a:lnTo>
                  <a:lnTo>
                    <a:pt x="98" y="272"/>
                  </a:lnTo>
                  <a:lnTo>
                    <a:pt x="101" y="269"/>
                  </a:lnTo>
                  <a:lnTo>
                    <a:pt x="106" y="267"/>
                  </a:lnTo>
                  <a:lnTo>
                    <a:pt x="109" y="264"/>
                  </a:lnTo>
                  <a:lnTo>
                    <a:pt x="109" y="261"/>
                  </a:lnTo>
                  <a:lnTo>
                    <a:pt x="106" y="255"/>
                  </a:lnTo>
                  <a:lnTo>
                    <a:pt x="92" y="236"/>
                  </a:lnTo>
                  <a:lnTo>
                    <a:pt x="88" y="229"/>
                  </a:lnTo>
                  <a:lnTo>
                    <a:pt x="87" y="224"/>
                  </a:lnTo>
                  <a:lnTo>
                    <a:pt x="84" y="220"/>
                  </a:lnTo>
                  <a:lnTo>
                    <a:pt x="83" y="216"/>
                  </a:lnTo>
                  <a:lnTo>
                    <a:pt x="79" y="213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1" y="209"/>
                  </a:lnTo>
                  <a:lnTo>
                    <a:pt x="68" y="207"/>
                  </a:lnTo>
                  <a:lnTo>
                    <a:pt x="64" y="205"/>
                  </a:lnTo>
                  <a:lnTo>
                    <a:pt x="63" y="203"/>
                  </a:lnTo>
                  <a:lnTo>
                    <a:pt x="60" y="195"/>
                  </a:lnTo>
                  <a:lnTo>
                    <a:pt x="62" y="191"/>
                  </a:lnTo>
                  <a:lnTo>
                    <a:pt x="62" y="189"/>
                  </a:lnTo>
                  <a:lnTo>
                    <a:pt x="63" y="187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9" y="174"/>
                  </a:lnTo>
                  <a:lnTo>
                    <a:pt x="59" y="171"/>
                  </a:lnTo>
                  <a:lnTo>
                    <a:pt x="67" y="163"/>
                  </a:lnTo>
                  <a:lnTo>
                    <a:pt x="71" y="156"/>
                  </a:lnTo>
                  <a:lnTo>
                    <a:pt x="71" y="147"/>
                  </a:lnTo>
                  <a:lnTo>
                    <a:pt x="68" y="137"/>
                  </a:lnTo>
                  <a:lnTo>
                    <a:pt x="64" y="131"/>
                  </a:lnTo>
                  <a:lnTo>
                    <a:pt x="63" y="123"/>
                  </a:lnTo>
                  <a:lnTo>
                    <a:pt x="63" y="106"/>
                  </a:lnTo>
                  <a:lnTo>
                    <a:pt x="62" y="105"/>
                  </a:lnTo>
                  <a:lnTo>
                    <a:pt x="60" y="102"/>
                  </a:lnTo>
                  <a:lnTo>
                    <a:pt x="56" y="98"/>
                  </a:lnTo>
                  <a:lnTo>
                    <a:pt x="56" y="85"/>
                  </a:lnTo>
                  <a:lnTo>
                    <a:pt x="57" y="82"/>
                  </a:lnTo>
                  <a:lnTo>
                    <a:pt x="57" y="79"/>
                  </a:lnTo>
                  <a:lnTo>
                    <a:pt x="59" y="77"/>
                  </a:lnTo>
                  <a:lnTo>
                    <a:pt x="62" y="75"/>
                  </a:lnTo>
                  <a:lnTo>
                    <a:pt x="67" y="77"/>
                  </a:lnTo>
                  <a:lnTo>
                    <a:pt x="75" y="79"/>
                  </a:lnTo>
                  <a:lnTo>
                    <a:pt x="83" y="81"/>
                  </a:lnTo>
                  <a:lnTo>
                    <a:pt x="90" y="81"/>
                  </a:lnTo>
                  <a:lnTo>
                    <a:pt x="95" y="78"/>
                  </a:lnTo>
                  <a:lnTo>
                    <a:pt x="99" y="75"/>
                  </a:lnTo>
                  <a:lnTo>
                    <a:pt x="103" y="74"/>
                  </a:lnTo>
                  <a:lnTo>
                    <a:pt x="106" y="73"/>
                  </a:lnTo>
                  <a:lnTo>
                    <a:pt x="111" y="73"/>
                  </a:lnTo>
                  <a:lnTo>
                    <a:pt x="125" y="70"/>
                  </a:lnTo>
                  <a:lnTo>
                    <a:pt x="127" y="67"/>
                  </a:lnTo>
                  <a:lnTo>
                    <a:pt x="127" y="66"/>
                  </a:lnTo>
                  <a:lnTo>
                    <a:pt x="126" y="63"/>
                  </a:lnTo>
                  <a:lnTo>
                    <a:pt x="126" y="57"/>
                  </a:lnTo>
                  <a:lnTo>
                    <a:pt x="129" y="54"/>
                  </a:lnTo>
                  <a:lnTo>
                    <a:pt x="131" y="52"/>
                  </a:lnTo>
                  <a:lnTo>
                    <a:pt x="138" y="52"/>
                  </a:lnTo>
                  <a:lnTo>
                    <a:pt x="139" y="51"/>
                  </a:lnTo>
                  <a:lnTo>
                    <a:pt x="142" y="50"/>
                  </a:lnTo>
                  <a:lnTo>
                    <a:pt x="149" y="43"/>
                  </a:lnTo>
                  <a:lnTo>
                    <a:pt x="150" y="43"/>
                  </a:lnTo>
                  <a:lnTo>
                    <a:pt x="153" y="44"/>
                  </a:lnTo>
                  <a:lnTo>
                    <a:pt x="154" y="46"/>
                  </a:lnTo>
                  <a:lnTo>
                    <a:pt x="157" y="47"/>
                  </a:lnTo>
                  <a:lnTo>
                    <a:pt x="160" y="50"/>
                  </a:lnTo>
                  <a:lnTo>
                    <a:pt x="161" y="50"/>
                  </a:lnTo>
                  <a:lnTo>
                    <a:pt x="162" y="47"/>
                  </a:lnTo>
                  <a:lnTo>
                    <a:pt x="162" y="39"/>
                  </a:lnTo>
                  <a:lnTo>
                    <a:pt x="161" y="30"/>
                  </a:lnTo>
                  <a:lnTo>
                    <a:pt x="161" y="16"/>
                  </a:lnTo>
                  <a:lnTo>
                    <a:pt x="165" y="16"/>
                  </a:lnTo>
                  <a:lnTo>
                    <a:pt x="169" y="15"/>
                  </a:lnTo>
                  <a:lnTo>
                    <a:pt x="172" y="15"/>
                  </a:lnTo>
                  <a:lnTo>
                    <a:pt x="174" y="13"/>
                  </a:lnTo>
                  <a:lnTo>
                    <a:pt x="184" y="4"/>
                  </a:lnTo>
                  <a:lnTo>
                    <a:pt x="189" y="1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6475143" y="1466542"/>
              <a:ext cx="980744" cy="1244473"/>
            </a:xfrm>
            <a:custGeom>
              <a:avLst/>
              <a:gdLst/>
              <a:ahLst/>
              <a:cxnLst>
                <a:cxn ang="0">
                  <a:pos x="460" y="23"/>
                </a:cxn>
                <a:cxn ang="0">
                  <a:pos x="456" y="42"/>
                </a:cxn>
                <a:cxn ang="0">
                  <a:pos x="458" y="72"/>
                </a:cxn>
                <a:cxn ang="0">
                  <a:pos x="489" y="73"/>
                </a:cxn>
                <a:cxn ang="0">
                  <a:pos x="524" y="84"/>
                </a:cxn>
                <a:cxn ang="0">
                  <a:pos x="526" y="108"/>
                </a:cxn>
                <a:cxn ang="0">
                  <a:pos x="526" y="119"/>
                </a:cxn>
                <a:cxn ang="0">
                  <a:pos x="487" y="149"/>
                </a:cxn>
                <a:cxn ang="0">
                  <a:pos x="446" y="165"/>
                </a:cxn>
                <a:cxn ang="0">
                  <a:pos x="421" y="224"/>
                </a:cxn>
                <a:cxn ang="0">
                  <a:pos x="387" y="221"/>
                </a:cxn>
                <a:cxn ang="0">
                  <a:pos x="380" y="227"/>
                </a:cxn>
                <a:cxn ang="0">
                  <a:pos x="376" y="247"/>
                </a:cxn>
                <a:cxn ang="0">
                  <a:pos x="429" y="259"/>
                </a:cxn>
                <a:cxn ang="0">
                  <a:pos x="440" y="339"/>
                </a:cxn>
                <a:cxn ang="0">
                  <a:pos x="440" y="355"/>
                </a:cxn>
                <a:cxn ang="0">
                  <a:pos x="464" y="345"/>
                </a:cxn>
                <a:cxn ang="0">
                  <a:pos x="483" y="332"/>
                </a:cxn>
                <a:cxn ang="0">
                  <a:pos x="513" y="334"/>
                </a:cxn>
                <a:cxn ang="0">
                  <a:pos x="560" y="329"/>
                </a:cxn>
                <a:cxn ang="0">
                  <a:pos x="595" y="347"/>
                </a:cxn>
                <a:cxn ang="0">
                  <a:pos x="565" y="387"/>
                </a:cxn>
                <a:cxn ang="0">
                  <a:pos x="566" y="400"/>
                </a:cxn>
                <a:cxn ang="0">
                  <a:pos x="575" y="456"/>
                </a:cxn>
                <a:cxn ang="0">
                  <a:pos x="579" y="484"/>
                </a:cxn>
                <a:cxn ang="0">
                  <a:pos x="548" y="488"/>
                </a:cxn>
                <a:cxn ang="0">
                  <a:pos x="527" y="523"/>
                </a:cxn>
                <a:cxn ang="0">
                  <a:pos x="516" y="570"/>
                </a:cxn>
                <a:cxn ang="0">
                  <a:pos x="484" y="584"/>
                </a:cxn>
                <a:cxn ang="0">
                  <a:pos x="453" y="604"/>
                </a:cxn>
                <a:cxn ang="0">
                  <a:pos x="415" y="569"/>
                </a:cxn>
                <a:cxn ang="0">
                  <a:pos x="368" y="588"/>
                </a:cxn>
                <a:cxn ang="0">
                  <a:pos x="319" y="635"/>
                </a:cxn>
                <a:cxn ang="0">
                  <a:pos x="308" y="655"/>
                </a:cxn>
                <a:cxn ang="0">
                  <a:pos x="277" y="702"/>
                </a:cxn>
                <a:cxn ang="0">
                  <a:pos x="227" y="725"/>
                </a:cxn>
                <a:cxn ang="0">
                  <a:pos x="179" y="749"/>
                </a:cxn>
                <a:cxn ang="0">
                  <a:pos x="122" y="741"/>
                </a:cxn>
                <a:cxn ang="0">
                  <a:pos x="70" y="717"/>
                </a:cxn>
                <a:cxn ang="0">
                  <a:pos x="55" y="696"/>
                </a:cxn>
                <a:cxn ang="0">
                  <a:pos x="46" y="644"/>
                </a:cxn>
                <a:cxn ang="0">
                  <a:pos x="66" y="603"/>
                </a:cxn>
                <a:cxn ang="0">
                  <a:pos x="48" y="568"/>
                </a:cxn>
                <a:cxn ang="0">
                  <a:pos x="35" y="568"/>
                </a:cxn>
                <a:cxn ang="0">
                  <a:pos x="15" y="561"/>
                </a:cxn>
                <a:cxn ang="0">
                  <a:pos x="9" y="526"/>
                </a:cxn>
                <a:cxn ang="0">
                  <a:pos x="50" y="477"/>
                </a:cxn>
                <a:cxn ang="0">
                  <a:pos x="77" y="441"/>
                </a:cxn>
                <a:cxn ang="0">
                  <a:pos x="125" y="431"/>
                </a:cxn>
                <a:cxn ang="0">
                  <a:pos x="99" y="387"/>
                </a:cxn>
                <a:cxn ang="0">
                  <a:pos x="74" y="356"/>
                </a:cxn>
                <a:cxn ang="0">
                  <a:pos x="99" y="317"/>
                </a:cxn>
                <a:cxn ang="0">
                  <a:pos x="136" y="258"/>
                </a:cxn>
                <a:cxn ang="0">
                  <a:pos x="200" y="204"/>
                </a:cxn>
                <a:cxn ang="0">
                  <a:pos x="224" y="178"/>
                </a:cxn>
                <a:cxn ang="0">
                  <a:pos x="277" y="149"/>
                </a:cxn>
                <a:cxn ang="0">
                  <a:pos x="331" y="114"/>
                </a:cxn>
                <a:cxn ang="0">
                  <a:pos x="384" y="115"/>
                </a:cxn>
                <a:cxn ang="0">
                  <a:pos x="360" y="99"/>
                </a:cxn>
                <a:cxn ang="0">
                  <a:pos x="363" y="77"/>
                </a:cxn>
                <a:cxn ang="0">
                  <a:pos x="376" y="43"/>
                </a:cxn>
              </a:cxnLst>
              <a:rect l="0" t="0" r="r" b="b"/>
              <a:pathLst>
                <a:path w="595" h="755">
                  <a:moveTo>
                    <a:pt x="438" y="0"/>
                  </a:moveTo>
                  <a:lnTo>
                    <a:pt x="441" y="3"/>
                  </a:lnTo>
                  <a:lnTo>
                    <a:pt x="441" y="11"/>
                  </a:lnTo>
                  <a:lnTo>
                    <a:pt x="442" y="15"/>
                  </a:lnTo>
                  <a:lnTo>
                    <a:pt x="445" y="18"/>
                  </a:lnTo>
                  <a:lnTo>
                    <a:pt x="448" y="19"/>
                  </a:lnTo>
                  <a:lnTo>
                    <a:pt x="450" y="19"/>
                  </a:lnTo>
                  <a:lnTo>
                    <a:pt x="454" y="21"/>
                  </a:lnTo>
                  <a:lnTo>
                    <a:pt x="460" y="23"/>
                  </a:lnTo>
                  <a:lnTo>
                    <a:pt x="461" y="25"/>
                  </a:lnTo>
                  <a:lnTo>
                    <a:pt x="461" y="27"/>
                  </a:lnTo>
                  <a:lnTo>
                    <a:pt x="460" y="31"/>
                  </a:lnTo>
                  <a:lnTo>
                    <a:pt x="458" y="34"/>
                  </a:lnTo>
                  <a:lnTo>
                    <a:pt x="454" y="38"/>
                  </a:lnTo>
                  <a:lnTo>
                    <a:pt x="453" y="41"/>
                  </a:lnTo>
                  <a:lnTo>
                    <a:pt x="453" y="42"/>
                  </a:lnTo>
                  <a:lnTo>
                    <a:pt x="454" y="43"/>
                  </a:lnTo>
                  <a:lnTo>
                    <a:pt x="456" y="42"/>
                  </a:lnTo>
                  <a:lnTo>
                    <a:pt x="461" y="42"/>
                  </a:lnTo>
                  <a:lnTo>
                    <a:pt x="462" y="45"/>
                  </a:lnTo>
                  <a:lnTo>
                    <a:pt x="462" y="56"/>
                  </a:lnTo>
                  <a:lnTo>
                    <a:pt x="460" y="61"/>
                  </a:lnTo>
                  <a:lnTo>
                    <a:pt x="457" y="65"/>
                  </a:lnTo>
                  <a:lnTo>
                    <a:pt x="454" y="68"/>
                  </a:lnTo>
                  <a:lnTo>
                    <a:pt x="453" y="70"/>
                  </a:lnTo>
                  <a:lnTo>
                    <a:pt x="453" y="72"/>
                  </a:lnTo>
                  <a:lnTo>
                    <a:pt x="458" y="72"/>
                  </a:lnTo>
                  <a:lnTo>
                    <a:pt x="464" y="69"/>
                  </a:lnTo>
                  <a:lnTo>
                    <a:pt x="466" y="69"/>
                  </a:lnTo>
                  <a:lnTo>
                    <a:pt x="468" y="68"/>
                  </a:lnTo>
                  <a:lnTo>
                    <a:pt x="472" y="68"/>
                  </a:lnTo>
                  <a:lnTo>
                    <a:pt x="480" y="76"/>
                  </a:lnTo>
                  <a:lnTo>
                    <a:pt x="481" y="76"/>
                  </a:lnTo>
                  <a:lnTo>
                    <a:pt x="484" y="74"/>
                  </a:lnTo>
                  <a:lnTo>
                    <a:pt x="487" y="74"/>
                  </a:lnTo>
                  <a:lnTo>
                    <a:pt x="489" y="73"/>
                  </a:lnTo>
                  <a:lnTo>
                    <a:pt x="493" y="73"/>
                  </a:lnTo>
                  <a:lnTo>
                    <a:pt x="496" y="76"/>
                  </a:lnTo>
                  <a:lnTo>
                    <a:pt x="497" y="78"/>
                  </a:lnTo>
                  <a:lnTo>
                    <a:pt x="505" y="91"/>
                  </a:lnTo>
                  <a:lnTo>
                    <a:pt x="508" y="93"/>
                  </a:lnTo>
                  <a:lnTo>
                    <a:pt x="515" y="93"/>
                  </a:lnTo>
                  <a:lnTo>
                    <a:pt x="520" y="88"/>
                  </a:lnTo>
                  <a:lnTo>
                    <a:pt x="522" y="85"/>
                  </a:lnTo>
                  <a:lnTo>
                    <a:pt x="524" y="84"/>
                  </a:lnTo>
                  <a:lnTo>
                    <a:pt x="526" y="84"/>
                  </a:lnTo>
                  <a:lnTo>
                    <a:pt x="526" y="89"/>
                  </a:lnTo>
                  <a:lnTo>
                    <a:pt x="524" y="92"/>
                  </a:lnTo>
                  <a:lnTo>
                    <a:pt x="524" y="97"/>
                  </a:lnTo>
                  <a:lnTo>
                    <a:pt x="527" y="100"/>
                  </a:lnTo>
                  <a:lnTo>
                    <a:pt x="528" y="103"/>
                  </a:lnTo>
                  <a:lnTo>
                    <a:pt x="532" y="107"/>
                  </a:lnTo>
                  <a:lnTo>
                    <a:pt x="531" y="108"/>
                  </a:lnTo>
                  <a:lnTo>
                    <a:pt x="526" y="108"/>
                  </a:lnTo>
                  <a:lnTo>
                    <a:pt x="523" y="107"/>
                  </a:lnTo>
                  <a:lnTo>
                    <a:pt x="515" y="107"/>
                  </a:lnTo>
                  <a:lnTo>
                    <a:pt x="515" y="108"/>
                  </a:lnTo>
                  <a:lnTo>
                    <a:pt x="516" y="108"/>
                  </a:lnTo>
                  <a:lnTo>
                    <a:pt x="517" y="109"/>
                  </a:lnTo>
                  <a:lnTo>
                    <a:pt x="520" y="111"/>
                  </a:lnTo>
                  <a:lnTo>
                    <a:pt x="524" y="115"/>
                  </a:lnTo>
                  <a:lnTo>
                    <a:pt x="526" y="118"/>
                  </a:lnTo>
                  <a:lnTo>
                    <a:pt x="526" y="119"/>
                  </a:lnTo>
                  <a:lnTo>
                    <a:pt x="523" y="122"/>
                  </a:lnTo>
                  <a:lnTo>
                    <a:pt x="520" y="127"/>
                  </a:lnTo>
                  <a:lnTo>
                    <a:pt x="516" y="130"/>
                  </a:lnTo>
                  <a:lnTo>
                    <a:pt x="509" y="130"/>
                  </a:lnTo>
                  <a:lnTo>
                    <a:pt x="499" y="132"/>
                  </a:lnTo>
                  <a:lnTo>
                    <a:pt x="495" y="136"/>
                  </a:lnTo>
                  <a:lnTo>
                    <a:pt x="492" y="140"/>
                  </a:lnTo>
                  <a:lnTo>
                    <a:pt x="489" y="143"/>
                  </a:lnTo>
                  <a:lnTo>
                    <a:pt x="487" y="149"/>
                  </a:lnTo>
                  <a:lnTo>
                    <a:pt x="488" y="151"/>
                  </a:lnTo>
                  <a:lnTo>
                    <a:pt x="488" y="157"/>
                  </a:lnTo>
                  <a:lnTo>
                    <a:pt x="485" y="161"/>
                  </a:lnTo>
                  <a:lnTo>
                    <a:pt x="483" y="163"/>
                  </a:lnTo>
                  <a:lnTo>
                    <a:pt x="480" y="165"/>
                  </a:lnTo>
                  <a:lnTo>
                    <a:pt x="478" y="166"/>
                  </a:lnTo>
                  <a:lnTo>
                    <a:pt x="472" y="166"/>
                  </a:lnTo>
                  <a:lnTo>
                    <a:pt x="453" y="163"/>
                  </a:lnTo>
                  <a:lnTo>
                    <a:pt x="446" y="165"/>
                  </a:lnTo>
                  <a:lnTo>
                    <a:pt x="441" y="170"/>
                  </a:lnTo>
                  <a:lnTo>
                    <a:pt x="435" y="177"/>
                  </a:lnTo>
                  <a:lnTo>
                    <a:pt x="430" y="185"/>
                  </a:lnTo>
                  <a:lnTo>
                    <a:pt x="429" y="192"/>
                  </a:lnTo>
                  <a:lnTo>
                    <a:pt x="430" y="201"/>
                  </a:lnTo>
                  <a:lnTo>
                    <a:pt x="429" y="213"/>
                  </a:lnTo>
                  <a:lnTo>
                    <a:pt x="426" y="221"/>
                  </a:lnTo>
                  <a:lnTo>
                    <a:pt x="425" y="224"/>
                  </a:lnTo>
                  <a:lnTo>
                    <a:pt x="421" y="224"/>
                  </a:lnTo>
                  <a:lnTo>
                    <a:pt x="418" y="223"/>
                  </a:lnTo>
                  <a:lnTo>
                    <a:pt x="415" y="223"/>
                  </a:lnTo>
                  <a:lnTo>
                    <a:pt x="413" y="221"/>
                  </a:lnTo>
                  <a:lnTo>
                    <a:pt x="411" y="220"/>
                  </a:lnTo>
                  <a:lnTo>
                    <a:pt x="407" y="220"/>
                  </a:lnTo>
                  <a:lnTo>
                    <a:pt x="403" y="224"/>
                  </a:lnTo>
                  <a:lnTo>
                    <a:pt x="398" y="227"/>
                  </a:lnTo>
                  <a:lnTo>
                    <a:pt x="392" y="225"/>
                  </a:lnTo>
                  <a:lnTo>
                    <a:pt x="387" y="221"/>
                  </a:lnTo>
                  <a:lnTo>
                    <a:pt x="380" y="217"/>
                  </a:lnTo>
                  <a:lnTo>
                    <a:pt x="375" y="215"/>
                  </a:lnTo>
                  <a:lnTo>
                    <a:pt x="374" y="215"/>
                  </a:lnTo>
                  <a:lnTo>
                    <a:pt x="374" y="217"/>
                  </a:lnTo>
                  <a:lnTo>
                    <a:pt x="375" y="219"/>
                  </a:lnTo>
                  <a:lnTo>
                    <a:pt x="378" y="220"/>
                  </a:lnTo>
                  <a:lnTo>
                    <a:pt x="379" y="223"/>
                  </a:lnTo>
                  <a:lnTo>
                    <a:pt x="380" y="224"/>
                  </a:lnTo>
                  <a:lnTo>
                    <a:pt x="380" y="227"/>
                  </a:lnTo>
                  <a:lnTo>
                    <a:pt x="379" y="228"/>
                  </a:lnTo>
                  <a:lnTo>
                    <a:pt x="378" y="228"/>
                  </a:lnTo>
                  <a:lnTo>
                    <a:pt x="374" y="232"/>
                  </a:lnTo>
                  <a:lnTo>
                    <a:pt x="374" y="233"/>
                  </a:lnTo>
                  <a:lnTo>
                    <a:pt x="375" y="235"/>
                  </a:lnTo>
                  <a:lnTo>
                    <a:pt x="376" y="237"/>
                  </a:lnTo>
                  <a:lnTo>
                    <a:pt x="379" y="240"/>
                  </a:lnTo>
                  <a:lnTo>
                    <a:pt x="379" y="242"/>
                  </a:lnTo>
                  <a:lnTo>
                    <a:pt x="376" y="247"/>
                  </a:lnTo>
                  <a:lnTo>
                    <a:pt x="382" y="252"/>
                  </a:lnTo>
                  <a:lnTo>
                    <a:pt x="384" y="252"/>
                  </a:lnTo>
                  <a:lnTo>
                    <a:pt x="388" y="254"/>
                  </a:lnTo>
                  <a:lnTo>
                    <a:pt x="391" y="254"/>
                  </a:lnTo>
                  <a:lnTo>
                    <a:pt x="396" y="252"/>
                  </a:lnTo>
                  <a:lnTo>
                    <a:pt x="410" y="247"/>
                  </a:lnTo>
                  <a:lnTo>
                    <a:pt x="415" y="247"/>
                  </a:lnTo>
                  <a:lnTo>
                    <a:pt x="421" y="251"/>
                  </a:lnTo>
                  <a:lnTo>
                    <a:pt x="429" y="259"/>
                  </a:lnTo>
                  <a:lnTo>
                    <a:pt x="437" y="268"/>
                  </a:lnTo>
                  <a:lnTo>
                    <a:pt x="442" y="277"/>
                  </a:lnTo>
                  <a:lnTo>
                    <a:pt x="446" y="285"/>
                  </a:lnTo>
                  <a:lnTo>
                    <a:pt x="450" y="295"/>
                  </a:lnTo>
                  <a:lnTo>
                    <a:pt x="453" y="306"/>
                  </a:lnTo>
                  <a:lnTo>
                    <a:pt x="454" y="316"/>
                  </a:lnTo>
                  <a:lnTo>
                    <a:pt x="452" y="321"/>
                  </a:lnTo>
                  <a:lnTo>
                    <a:pt x="446" y="329"/>
                  </a:lnTo>
                  <a:lnTo>
                    <a:pt x="440" y="339"/>
                  </a:lnTo>
                  <a:lnTo>
                    <a:pt x="431" y="349"/>
                  </a:lnTo>
                  <a:lnTo>
                    <a:pt x="423" y="357"/>
                  </a:lnTo>
                  <a:lnTo>
                    <a:pt x="418" y="364"/>
                  </a:lnTo>
                  <a:lnTo>
                    <a:pt x="415" y="368"/>
                  </a:lnTo>
                  <a:lnTo>
                    <a:pt x="415" y="370"/>
                  </a:lnTo>
                  <a:lnTo>
                    <a:pt x="417" y="371"/>
                  </a:lnTo>
                  <a:lnTo>
                    <a:pt x="431" y="371"/>
                  </a:lnTo>
                  <a:lnTo>
                    <a:pt x="434" y="368"/>
                  </a:lnTo>
                  <a:lnTo>
                    <a:pt x="440" y="355"/>
                  </a:lnTo>
                  <a:lnTo>
                    <a:pt x="441" y="349"/>
                  </a:lnTo>
                  <a:lnTo>
                    <a:pt x="442" y="348"/>
                  </a:lnTo>
                  <a:lnTo>
                    <a:pt x="445" y="347"/>
                  </a:lnTo>
                  <a:lnTo>
                    <a:pt x="448" y="347"/>
                  </a:lnTo>
                  <a:lnTo>
                    <a:pt x="452" y="348"/>
                  </a:lnTo>
                  <a:lnTo>
                    <a:pt x="454" y="349"/>
                  </a:lnTo>
                  <a:lnTo>
                    <a:pt x="457" y="349"/>
                  </a:lnTo>
                  <a:lnTo>
                    <a:pt x="458" y="348"/>
                  </a:lnTo>
                  <a:lnTo>
                    <a:pt x="464" y="345"/>
                  </a:lnTo>
                  <a:lnTo>
                    <a:pt x="469" y="345"/>
                  </a:lnTo>
                  <a:lnTo>
                    <a:pt x="470" y="344"/>
                  </a:lnTo>
                  <a:lnTo>
                    <a:pt x="472" y="341"/>
                  </a:lnTo>
                  <a:lnTo>
                    <a:pt x="472" y="336"/>
                  </a:lnTo>
                  <a:lnTo>
                    <a:pt x="473" y="334"/>
                  </a:lnTo>
                  <a:lnTo>
                    <a:pt x="473" y="332"/>
                  </a:lnTo>
                  <a:lnTo>
                    <a:pt x="474" y="330"/>
                  </a:lnTo>
                  <a:lnTo>
                    <a:pt x="478" y="330"/>
                  </a:lnTo>
                  <a:lnTo>
                    <a:pt x="483" y="332"/>
                  </a:lnTo>
                  <a:lnTo>
                    <a:pt x="487" y="332"/>
                  </a:lnTo>
                  <a:lnTo>
                    <a:pt x="491" y="330"/>
                  </a:lnTo>
                  <a:lnTo>
                    <a:pt x="493" y="329"/>
                  </a:lnTo>
                  <a:lnTo>
                    <a:pt x="495" y="328"/>
                  </a:lnTo>
                  <a:lnTo>
                    <a:pt x="497" y="326"/>
                  </a:lnTo>
                  <a:lnTo>
                    <a:pt x="500" y="326"/>
                  </a:lnTo>
                  <a:lnTo>
                    <a:pt x="503" y="328"/>
                  </a:lnTo>
                  <a:lnTo>
                    <a:pt x="508" y="333"/>
                  </a:lnTo>
                  <a:lnTo>
                    <a:pt x="513" y="334"/>
                  </a:lnTo>
                  <a:lnTo>
                    <a:pt x="530" y="332"/>
                  </a:lnTo>
                  <a:lnTo>
                    <a:pt x="536" y="332"/>
                  </a:lnTo>
                  <a:lnTo>
                    <a:pt x="540" y="330"/>
                  </a:lnTo>
                  <a:lnTo>
                    <a:pt x="548" y="325"/>
                  </a:lnTo>
                  <a:lnTo>
                    <a:pt x="551" y="324"/>
                  </a:lnTo>
                  <a:lnTo>
                    <a:pt x="554" y="324"/>
                  </a:lnTo>
                  <a:lnTo>
                    <a:pt x="556" y="326"/>
                  </a:lnTo>
                  <a:lnTo>
                    <a:pt x="559" y="328"/>
                  </a:lnTo>
                  <a:lnTo>
                    <a:pt x="560" y="329"/>
                  </a:lnTo>
                  <a:lnTo>
                    <a:pt x="563" y="329"/>
                  </a:lnTo>
                  <a:lnTo>
                    <a:pt x="566" y="328"/>
                  </a:lnTo>
                  <a:lnTo>
                    <a:pt x="567" y="326"/>
                  </a:lnTo>
                  <a:lnTo>
                    <a:pt x="570" y="325"/>
                  </a:lnTo>
                  <a:lnTo>
                    <a:pt x="575" y="325"/>
                  </a:lnTo>
                  <a:lnTo>
                    <a:pt x="581" y="329"/>
                  </a:lnTo>
                  <a:lnTo>
                    <a:pt x="587" y="334"/>
                  </a:lnTo>
                  <a:lnTo>
                    <a:pt x="593" y="340"/>
                  </a:lnTo>
                  <a:lnTo>
                    <a:pt x="595" y="347"/>
                  </a:lnTo>
                  <a:lnTo>
                    <a:pt x="595" y="351"/>
                  </a:lnTo>
                  <a:lnTo>
                    <a:pt x="590" y="356"/>
                  </a:lnTo>
                  <a:lnTo>
                    <a:pt x="585" y="363"/>
                  </a:lnTo>
                  <a:lnTo>
                    <a:pt x="577" y="371"/>
                  </a:lnTo>
                  <a:lnTo>
                    <a:pt x="571" y="378"/>
                  </a:lnTo>
                  <a:lnTo>
                    <a:pt x="569" y="382"/>
                  </a:lnTo>
                  <a:lnTo>
                    <a:pt x="567" y="383"/>
                  </a:lnTo>
                  <a:lnTo>
                    <a:pt x="567" y="384"/>
                  </a:lnTo>
                  <a:lnTo>
                    <a:pt x="565" y="387"/>
                  </a:lnTo>
                  <a:lnTo>
                    <a:pt x="559" y="390"/>
                  </a:lnTo>
                  <a:lnTo>
                    <a:pt x="555" y="392"/>
                  </a:lnTo>
                  <a:lnTo>
                    <a:pt x="552" y="394"/>
                  </a:lnTo>
                  <a:lnTo>
                    <a:pt x="551" y="395"/>
                  </a:lnTo>
                  <a:lnTo>
                    <a:pt x="551" y="396"/>
                  </a:lnTo>
                  <a:lnTo>
                    <a:pt x="556" y="396"/>
                  </a:lnTo>
                  <a:lnTo>
                    <a:pt x="558" y="398"/>
                  </a:lnTo>
                  <a:lnTo>
                    <a:pt x="563" y="398"/>
                  </a:lnTo>
                  <a:lnTo>
                    <a:pt x="566" y="400"/>
                  </a:lnTo>
                  <a:lnTo>
                    <a:pt x="567" y="403"/>
                  </a:lnTo>
                  <a:lnTo>
                    <a:pt x="567" y="405"/>
                  </a:lnTo>
                  <a:lnTo>
                    <a:pt x="569" y="407"/>
                  </a:lnTo>
                  <a:lnTo>
                    <a:pt x="569" y="411"/>
                  </a:lnTo>
                  <a:lnTo>
                    <a:pt x="570" y="418"/>
                  </a:lnTo>
                  <a:lnTo>
                    <a:pt x="571" y="433"/>
                  </a:lnTo>
                  <a:lnTo>
                    <a:pt x="573" y="444"/>
                  </a:lnTo>
                  <a:lnTo>
                    <a:pt x="574" y="453"/>
                  </a:lnTo>
                  <a:lnTo>
                    <a:pt x="575" y="456"/>
                  </a:lnTo>
                  <a:lnTo>
                    <a:pt x="578" y="458"/>
                  </a:lnTo>
                  <a:lnTo>
                    <a:pt x="578" y="461"/>
                  </a:lnTo>
                  <a:lnTo>
                    <a:pt x="579" y="464"/>
                  </a:lnTo>
                  <a:lnTo>
                    <a:pt x="579" y="468"/>
                  </a:lnTo>
                  <a:lnTo>
                    <a:pt x="578" y="472"/>
                  </a:lnTo>
                  <a:lnTo>
                    <a:pt x="577" y="475"/>
                  </a:lnTo>
                  <a:lnTo>
                    <a:pt x="577" y="477"/>
                  </a:lnTo>
                  <a:lnTo>
                    <a:pt x="578" y="480"/>
                  </a:lnTo>
                  <a:lnTo>
                    <a:pt x="579" y="484"/>
                  </a:lnTo>
                  <a:lnTo>
                    <a:pt x="574" y="485"/>
                  </a:lnTo>
                  <a:lnTo>
                    <a:pt x="570" y="487"/>
                  </a:lnTo>
                  <a:lnTo>
                    <a:pt x="566" y="489"/>
                  </a:lnTo>
                  <a:lnTo>
                    <a:pt x="563" y="492"/>
                  </a:lnTo>
                  <a:lnTo>
                    <a:pt x="560" y="493"/>
                  </a:lnTo>
                  <a:lnTo>
                    <a:pt x="555" y="493"/>
                  </a:lnTo>
                  <a:lnTo>
                    <a:pt x="552" y="492"/>
                  </a:lnTo>
                  <a:lnTo>
                    <a:pt x="551" y="489"/>
                  </a:lnTo>
                  <a:lnTo>
                    <a:pt x="548" y="488"/>
                  </a:lnTo>
                  <a:lnTo>
                    <a:pt x="547" y="485"/>
                  </a:lnTo>
                  <a:lnTo>
                    <a:pt x="546" y="484"/>
                  </a:lnTo>
                  <a:lnTo>
                    <a:pt x="543" y="484"/>
                  </a:lnTo>
                  <a:lnTo>
                    <a:pt x="538" y="485"/>
                  </a:lnTo>
                  <a:lnTo>
                    <a:pt x="535" y="489"/>
                  </a:lnTo>
                  <a:lnTo>
                    <a:pt x="532" y="498"/>
                  </a:lnTo>
                  <a:lnTo>
                    <a:pt x="532" y="506"/>
                  </a:lnTo>
                  <a:lnTo>
                    <a:pt x="531" y="515"/>
                  </a:lnTo>
                  <a:lnTo>
                    <a:pt x="527" y="523"/>
                  </a:lnTo>
                  <a:lnTo>
                    <a:pt x="522" y="530"/>
                  </a:lnTo>
                  <a:lnTo>
                    <a:pt x="519" y="533"/>
                  </a:lnTo>
                  <a:lnTo>
                    <a:pt x="519" y="538"/>
                  </a:lnTo>
                  <a:lnTo>
                    <a:pt x="520" y="539"/>
                  </a:lnTo>
                  <a:lnTo>
                    <a:pt x="522" y="542"/>
                  </a:lnTo>
                  <a:lnTo>
                    <a:pt x="522" y="545"/>
                  </a:lnTo>
                  <a:lnTo>
                    <a:pt x="523" y="547"/>
                  </a:lnTo>
                  <a:lnTo>
                    <a:pt x="523" y="550"/>
                  </a:lnTo>
                  <a:lnTo>
                    <a:pt x="516" y="570"/>
                  </a:lnTo>
                  <a:lnTo>
                    <a:pt x="511" y="581"/>
                  </a:lnTo>
                  <a:lnTo>
                    <a:pt x="503" y="588"/>
                  </a:lnTo>
                  <a:lnTo>
                    <a:pt x="499" y="589"/>
                  </a:lnTo>
                  <a:lnTo>
                    <a:pt x="496" y="588"/>
                  </a:lnTo>
                  <a:lnTo>
                    <a:pt x="493" y="588"/>
                  </a:lnTo>
                  <a:lnTo>
                    <a:pt x="492" y="586"/>
                  </a:lnTo>
                  <a:lnTo>
                    <a:pt x="489" y="585"/>
                  </a:lnTo>
                  <a:lnTo>
                    <a:pt x="488" y="585"/>
                  </a:lnTo>
                  <a:lnTo>
                    <a:pt x="484" y="584"/>
                  </a:lnTo>
                  <a:lnTo>
                    <a:pt x="480" y="584"/>
                  </a:lnTo>
                  <a:lnTo>
                    <a:pt x="477" y="585"/>
                  </a:lnTo>
                  <a:lnTo>
                    <a:pt x="476" y="586"/>
                  </a:lnTo>
                  <a:lnTo>
                    <a:pt x="474" y="589"/>
                  </a:lnTo>
                  <a:lnTo>
                    <a:pt x="473" y="590"/>
                  </a:lnTo>
                  <a:lnTo>
                    <a:pt x="470" y="592"/>
                  </a:lnTo>
                  <a:lnTo>
                    <a:pt x="462" y="592"/>
                  </a:lnTo>
                  <a:lnTo>
                    <a:pt x="454" y="600"/>
                  </a:lnTo>
                  <a:lnTo>
                    <a:pt x="453" y="604"/>
                  </a:lnTo>
                  <a:lnTo>
                    <a:pt x="446" y="611"/>
                  </a:lnTo>
                  <a:lnTo>
                    <a:pt x="440" y="611"/>
                  </a:lnTo>
                  <a:lnTo>
                    <a:pt x="433" y="604"/>
                  </a:lnTo>
                  <a:lnTo>
                    <a:pt x="427" y="593"/>
                  </a:lnTo>
                  <a:lnTo>
                    <a:pt x="423" y="582"/>
                  </a:lnTo>
                  <a:lnTo>
                    <a:pt x="422" y="574"/>
                  </a:lnTo>
                  <a:lnTo>
                    <a:pt x="422" y="572"/>
                  </a:lnTo>
                  <a:lnTo>
                    <a:pt x="421" y="569"/>
                  </a:lnTo>
                  <a:lnTo>
                    <a:pt x="415" y="569"/>
                  </a:lnTo>
                  <a:lnTo>
                    <a:pt x="405" y="572"/>
                  </a:lnTo>
                  <a:lnTo>
                    <a:pt x="396" y="574"/>
                  </a:lnTo>
                  <a:lnTo>
                    <a:pt x="394" y="576"/>
                  </a:lnTo>
                  <a:lnTo>
                    <a:pt x="390" y="577"/>
                  </a:lnTo>
                  <a:lnTo>
                    <a:pt x="383" y="578"/>
                  </a:lnTo>
                  <a:lnTo>
                    <a:pt x="378" y="578"/>
                  </a:lnTo>
                  <a:lnTo>
                    <a:pt x="374" y="580"/>
                  </a:lnTo>
                  <a:lnTo>
                    <a:pt x="371" y="582"/>
                  </a:lnTo>
                  <a:lnTo>
                    <a:pt x="368" y="588"/>
                  </a:lnTo>
                  <a:lnTo>
                    <a:pt x="366" y="596"/>
                  </a:lnTo>
                  <a:lnTo>
                    <a:pt x="355" y="599"/>
                  </a:lnTo>
                  <a:lnTo>
                    <a:pt x="349" y="601"/>
                  </a:lnTo>
                  <a:lnTo>
                    <a:pt x="344" y="607"/>
                  </a:lnTo>
                  <a:lnTo>
                    <a:pt x="337" y="616"/>
                  </a:lnTo>
                  <a:lnTo>
                    <a:pt x="332" y="623"/>
                  </a:lnTo>
                  <a:lnTo>
                    <a:pt x="328" y="628"/>
                  </a:lnTo>
                  <a:lnTo>
                    <a:pt x="324" y="632"/>
                  </a:lnTo>
                  <a:lnTo>
                    <a:pt x="319" y="635"/>
                  </a:lnTo>
                  <a:lnTo>
                    <a:pt x="310" y="636"/>
                  </a:lnTo>
                  <a:lnTo>
                    <a:pt x="305" y="639"/>
                  </a:lnTo>
                  <a:lnTo>
                    <a:pt x="302" y="642"/>
                  </a:lnTo>
                  <a:lnTo>
                    <a:pt x="302" y="644"/>
                  </a:lnTo>
                  <a:lnTo>
                    <a:pt x="304" y="647"/>
                  </a:lnTo>
                  <a:lnTo>
                    <a:pt x="306" y="648"/>
                  </a:lnTo>
                  <a:lnTo>
                    <a:pt x="308" y="650"/>
                  </a:lnTo>
                  <a:lnTo>
                    <a:pt x="309" y="652"/>
                  </a:lnTo>
                  <a:lnTo>
                    <a:pt x="308" y="655"/>
                  </a:lnTo>
                  <a:lnTo>
                    <a:pt x="302" y="658"/>
                  </a:lnTo>
                  <a:lnTo>
                    <a:pt x="296" y="658"/>
                  </a:lnTo>
                  <a:lnTo>
                    <a:pt x="289" y="661"/>
                  </a:lnTo>
                  <a:lnTo>
                    <a:pt x="284" y="663"/>
                  </a:lnTo>
                  <a:lnTo>
                    <a:pt x="280" y="671"/>
                  </a:lnTo>
                  <a:lnTo>
                    <a:pt x="278" y="679"/>
                  </a:lnTo>
                  <a:lnTo>
                    <a:pt x="281" y="689"/>
                  </a:lnTo>
                  <a:lnTo>
                    <a:pt x="285" y="693"/>
                  </a:lnTo>
                  <a:lnTo>
                    <a:pt x="277" y="702"/>
                  </a:lnTo>
                  <a:lnTo>
                    <a:pt x="270" y="710"/>
                  </a:lnTo>
                  <a:lnTo>
                    <a:pt x="266" y="718"/>
                  </a:lnTo>
                  <a:lnTo>
                    <a:pt x="262" y="721"/>
                  </a:lnTo>
                  <a:lnTo>
                    <a:pt x="258" y="721"/>
                  </a:lnTo>
                  <a:lnTo>
                    <a:pt x="254" y="720"/>
                  </a:lnTo>
                  <a:lnTo>
                    <a:pt x="238" y="720"/>
                  </a:lnTo>
                  <a:lnTo>
                    <a:pt x="232" y="721"/>
                  </a:lnTo>
                  <a:lnTo>
                    <a:pt x="230" y="723"/>
                  </a:lnTo>
                  <a:lnTo>
                    <a:pt x="227" y="725"/>
                  </a:lnTo>
                  <a:lnTo>
                    <a:pt x="227" y="727"/>
                  </a:lnTo>
                  <a:lnTo>
                    <a:pt x="226" y="729"/>
                  </a:lnTo>
                  <a:lnTo>
                    <a:pt x="226" y="732"/>
                  </a:lnTo>
                  <a:lnTo>
                    <a:pt x="224" y="733"/>
                  </a:lnTo>
                  <a:lnTo>
                    <a:pt x="223" y="736"/>
                  </a:lnTo>
                  <a:lnTo>
                    <a:pt x="218" y="739"/>
                  </a:lnTo>
                  <a:lnTo>
                    <a:pt x="193" y="739"/>
                  </a:lnTo>
                  <a:lnTo>
                    <a:pt x="185" y="744"/>
                  </a:lnTo>
                  <a:lnTo>
                    <a:pt x="179" y="749"/>
                  </a:lnTo>
                  <a:lnTo>
                    <a:pt x="171" y="755"/>
                  </a:lnTo>
                  <a:lnTo>
                    <a:pt x="165" y="752"/>
                  </a:lnTo>
                  <a:lnTo>
                    <a:pt x="160" y="747"/>
                  </a:lnTo>
                  <a:lnTo>
                    <a:pt x="154" y="739"/>
                  </a:lnTo>
                  <a:lnTo>
                    <a:pt x="149" y="733"/>
                  </a:lnTo>
                  <a:lnTo>
                    <a:pt x="145" y="731"/>
                  </a:lnTo>
                  <a:lnTo>
                    <a:pt x="140" y="733"/>
                  </a:lnTo>
                  <a:lnTo>
                    <a:pt x="132" y="736"/>
                  </a:lnTo>
                  <a:lnTo>
                    <a:pt x="122" y="741"/>
                  </a:lnTo>
                  <a:lnTo>
                    <a:pt x="118" y="737"/>
                  </a:lnTo>
                  <a:lnTo>
                    <a:pt x="114" y="728"/>
                  </a:lnTo>
                  <a:lnTo>
                    <a:pt x="111" y="721"/>
                  </a:lnTo>
                  <a:lnTo>
                    <a:pt x="105" y="716"/>
                  </a:lnTo>
                  <a:lnTo>
                    <a:pt x="97" y="714"/>
                  </a:lnTo>
                  <a:lnTo>
                    <a:pt x="87" y="717"/>
                  </a:lnTo>
                  <a:lnTo>
                    <a:pt x="79" y="720"/>
                  </a:lnTo>
                  <a:lnTo>
                    <a:pt x="74" y="720"/>
                  </a:lnTo>
                  <a:lnTo>
                    <a:pt x="70" y="717"/>
                  </a:lnTo>
                  <a:lnTo>
                    <a:pt x="59" y="712"/>
                  </a:lnTo>
                  <a:lnTo>
                    <a:pt x="55" y="709"/>
                  </a:lnTo>
                  <a:lnTo>
                    <a:pt x="54" y="708"/>
                  </a:lnTo>
                  <a:lnTo>
                    <a:pt x="54" y="705"/>
                  </a:lnTo>
                  <a:lnTo>
                    <a:pt x="55" y="702"/>
                  </a:lnTo>
                  <a:lnTo>
                    <a:pt x="55" y="700"/>
                  </a:lnTo>
                  <a:lnTo>
                    <a:pt x="56" y="698"/>
                  </a:lnTo>
                  <a:lnTo>
                    <a:pt x="56" y="697"/>
                  </a:lnTo>
                  <a:lnTo>
                    <a:pt x="55" y="696"/>
                  </a:lnTo>
                  <a:lnTo>
                    <a:pt x="50" y="693"/>
                  </a:lnTo>
                  <a:lnTo>
                    <a:pt x="46" y="692"/>
                  </a:lnTo>
                  <a:lnTo>
                    <a:pt x="43" y="690"/>
                  </a:lnTo>
                  <a:lnTo>
                    <a:pt x="40" y="687"/>
                  </a:lnTo>
                  <a:lnTo>
                    <a:pt x="38" y="682"/>
                  </a:lnTo>
                  <a:lnTo>
                    <a:pt x="39" y="674"/>
                  </a:lnTo>
                  <a:lnTo>
                    <a:pt x="40" y="663"/>
                  </a:lnTo>
                  <a:lnTo>
                    <a:pt x="43" y="652"/>
                  </a:lnTo>
                  <a:lnTo>
                    <a:pt x="46" y="644"/>
                  </a:lnTo>
                  <a:lnTo>
                    <a:pt x="48" y="639"/>
                  </a:lnTo>
                  <a:lnTo>
                    <a:pt x="52" y="635"/>
                  </a:lnTo>
                  <a:lnTo>
                    <a:pt x="55" y="631"/>
                  </a:lnTo>
                  <a:lnTo>
                    <a:pt x="56" y="627"/>
                  </a:lnTo>
                  <a:lnTo>
                    <a:pt x="56" y="621"/>
                  </a:lnTo>
                  <a:lnTo>
                    <a:pt x="55" y="619"/>
                  </a:lnTo>
                  <a:lnTo>
                    <a:pt x="55" y="616"/>
                  </a:lnTo>
                  <a:lnTo>
                    <a:pt x="58" y="611"/>
                  </a:lnTo>
                  <a:lnTo>
                    <a:pt x="66" y="603"/>
                  </a:lnTo>
                  <a:lnTo>
                    <a:pt x="71" y="595"/>
                  </a:lnTo>
                  <a:lnTo>
                    <a:pt x="72" y="590"/>
                  </a:lnTo>
                  <a:lnTo>
                    <a:pt x="71" y="586"/>
                  </a:lnTo>
                  <a:lnTo>
                    <a:pt x="68" y="582"/>
                  </a:lnTo>
                  <a:lnTo>
                    <a:pt x="64" y="580"/>
                  </a:lnTo>
                  <a:lnTo>
                    <a:pt x="51" y="573"/>
                  </a:lnTo>
                  <a:lnTo>
                    <a:pt x="50" y="572"/>
                  </a:lnTo>
                  <a:lnTo>
                    <a:pt x="48" y="569"/>
                  </a:lnTo>
                  <a:lnTo>
                    <a:pt x="48" y="568"/>
                  </a:lnTo>
                  <a:lnTo>
                    <a:pt x="47" y="566"/>
                  </a:lnTo>
                  <a:lnTo>
                    <a:pt x="47" y="565"/>
                  </a:lnTo>
                  <a:lnTo>
                    <a:pt x="46" y="565"/>
                  </a:lnTo>
                  <a:lnTo>
                    <a:pt x="43" y="566"/>
                  </a:lnTo>
                  <a:lnTo>
                    <a:pt x="42" y="568"/>
                  </a:lnTo>
                  <a:lnTo>
                    <a:pt x="39" y="568"/>
                  </a:lnTo>
                  <a:lnTo>
                    <a:pt x="38" y="569"/>
                  </a:lnTo>
                  <a:lnTo>
                    <a:pt x="36" y="569"/>
                  </a:lnTo>
                  <a:lnTo>
                    <a:pt x="35" y="568"/>
                  </a:lnTo>
                  <a:lnTo>
                    <a:pt x="35" y="561"/>
                  </a:lnTo>
                  <a:lnTo>
                    <a:pt x="32" y="558"/>
                  </a:lnTo>
                  <a:lnTo>
                    <a:pt x="28" y="558"/>
                  </a:lnTo>
                  <a:lnTo>
                    <a:pt x="25" y="559"/>
                  </a:lnTo>
                  <a:lnTo>
                    <a:pt x="24" y="561"/>
                  </a:lnTo>
                  <a:lnTo>
                    <a:pt x="23" y="561"/>
                  </a:lnTo>
                  <a:lnTo>
                    <a:pt x="20" y="562"/>
                  </a:lnTo>
                  <a:lnTo>
                    <a:pt x="17" y="562"/>
                  </a:lnTo>
                  <a:lnTo>
                    <a:pt x="15" y="561"/>
                  </a:lnTo>
                  <a:lnTo>
                    <a:pt x="12" y="558"/>
                  </a:lnTo>
                  <a:lnTo>
                    <a:pt x="9" y="557"/>
                  </a:lnTo>
                  <a:lnTo>
                    <a:pt x="4" y="551"/>
                  </a:lnTo>
                  <a:lnTo>
                    <a:pt x="0" y="549"/>
                  </a:lnTo>
                  <a:lnTo>
                    <a:pt x="1" y="547"/>
                  </a:lnTo>
                  <a:lnTo>
                    <a:pt x="1" y="546"/>
                  </a:lnTo>
                  <a:lnTo>
                    <a:pt x="3" y="546"/>
                  </a:lnTo>
                  <a:lnTo>
                    <a:pt x="7" y="537"/>
                  </a:lnTo>
                  <a:lnTo>
                    <a:pt x="9" y="526"/>
                  </a:lnTo>
                  <a:lnTo>
                    <a:pt x="12" y="516"/>
                  </a:lnTo>
                  <a:lnTo>
                    <a:pt x="15" y="514"/>
                  </a:lnTo>
                  <a:lnTo>
                    <a:pt x="20" y="511"/>
                  </a:lnTo>
                  <a:lnTo>
                    <a:pt x="24" y="508"/>
                  </a:lnTo>
                  <a:lnTo>
                    <a:pt x="29" y="506"/>
                  </a:lnTo>
                  <a:lnTo>
                    <a:pt x="31" y="503"/>
                  </a:lnTo>
                  <a:lnTo>
                    <a:pt x="35" y="496"/>
                  </a:lnTo>
                  <a:lnTo>
                    <a:pt x="42" y="487"/>
                  </a:lnTo>
                  <a:lnTo>
                    <a:pt x="50" y="477"/>
                  </a:lnTo>
                  <a:lnTo>
                    <a:pt x="56" y="469"/>
                  </a:lnTo>
                  <a:lnTo>
                    <a:pt x="60" y="464"/>
                  </a:lnTo>
                  <a:lnTo>
                    <a:pt x="60" y="460"/>
                  </a:lnTo>
                  <a:lnTo>
                    <a:pt x="58" y="453"/>
                  </a:lnTo>
                  <a:lnTo>
                    <a:pt x="55" y="445"/>
                  </a:lnTo>
                  <a:lnTo>
                    <a:pt x="55" y="440"/>
                  </a:lnTo>
                  <a:lnTo>
                    <a:pt x="59" y="437"/>
                  </a:lnTo>
                  <a:lnTo>
                    <a:pt x="68" y="438"/>
                  </a:lnTo>
                  <a:lnTo>
                    <a:pt x="77" y="441"/>
                  </a:lnTo>
                  <a:lnTo>
                    <a:pt x="85" y="442"/>
                  </a:lnTo>
                  <a:lnTo>
                    <a:pt x="89" y="442"/>
                  </a:lnTo>
                  <a:lnTo>
                    <a:pt x="91" y="441"/>
                  </a:lnTo>
                  <a:lnTo>
                    <a:pt x="95" y="440"/>
                  </a:lnTo>
                  <a:lnTo>
                    <a:pt x="101" y="434"/>
                  </a:lnTo>
                  <a:lnTo>
                    <a:pt x="102" y="431"/>
                  </a:lnTo>
                  <a:lnTo>
                    <a:pt x="105" y="430"/>
                  </a:lnTo>
                  <a:lnTo>
                    <a:pt x="120" y="430"/>
                  </a:lnTo>
                  <a:lnTo>
                    <a:pt x="125" y="431"/>
                  </a:lnTo>
                  <a:lnTo>
                    <a:pt x="129" y="429"/>
                  </a:lnTo>
                  <a:lnTo>
                    <a:pt x="130" y="422"/>
                  </a:lnTo>
                  <a:lnTo>
                    <a:pt x="133" y="414"/>
                  </a:lnTo>
                  <a:lnTo>
                    <a:pt x="133" y="406"/>
                  </a:lnTo>
                  <a:lnTo>
                    <a:pt x="132" y="400"/>
                  </a:lnTo>
                  <a:lnTo>
                    <a:pt x="125" y="394"/>
                  </a:lnTo>
                  <a:lnTo>
                    <a:pt x="114" y="388"/>
                  </a:lnTo>
                  <a:lnTo>
                    <a:pt x="106" y="386"/>
                  </a:lnTo>
                  <a:lnTo>
                    <a:pt x="99" y="387"/>
                  </a:lnTo>
                  <a:lnTo>
                    <a:pt x="91" y="390"/>
                  </a:lnTo>
                  <a:lnTo>
                    <a:pt x="83" y="391"/>
                  </a:lnTo>
                  <a:lnTo>
                    <a:pt x="79" y="390"/>
                  </a:lnTo>
                  <a:lnTo>
                    <a:pt x="78" y="387"/>
                  </a:lnTo>
                  <a:lnTo>
                    <a:pt x="67" y="376"/>
                  </a:lnTo>
                  <a:lnTo>
                    <a:pt x="64" y="371"/>
                  </a:lnTo>
                  <a:lnTo>
                    <a:pt x="66" y="370"/>
                  </a:lnTo>
                  <a:lnTo>
                    <a:pt x="68" y="364"/>
                  </a:lnTo>
                  <a:lnTo>
                    <a:pt x="74" y="356"/>
                  </a:lnTo>
                  <a:lnTo>
                    <a:pt x="79" y="347"/>
                  </a:lnTo>
                  <a:lnTo>
                    <a:pt x="82" y="340"/>
                  </a:lnTo>
                  <a:lnTo>
                    <a:pt x="85" y="336"/>
                  </a:lnTo>
                  <a:lnTo>
                    <a:pt x="97" y="328"/>
                  </a:lnTo>
                  <a:lnTo>
                    <a:pt x="99" y="326"/>
                  </a:lnTo>
                  <a:lnTo>
                    <a:pt x="99" y="321"/>
                  </a:lnTo>
                  <a:lnTo>
                    <a:pt x="98" y="320"/>
                  </a:lnTo>
                  <a:lnTo>
                    <a:pt x="98" y="318"/>
                  </a:lnTo>
                  <a:lnTo>
                    <a:pt x="99" y="317"/>
                  </a:lnTo>
                  <a:lnTo>
                    <a:pt x="102" y="313"/>
                  </a:lnTo>
                  <a:lnTo>
                    <a:pt x="106" y="306"/>
                  </a:lnTo>
                  <a:lnTo>
                    <a:pt x="109" y="297"/>
                  </a:lnTo>
                  <a:lnTo>
                    <a:pt x="113" y="287"/>
                  </a:lnTo>
                  <a:lnTo>
                    <a:pt x="116" y="281"/>
                  </a:lnTo>
                  <a:lnTo>
                    <a:pt x="120" y="268"/>
                  </a:lnTo>
                  <a:lnTo>
                    <a:pt x="125" y="263"/>
                  </a:lnTo>
                  <a:lnTo>
                    <a:pt x="129" y="262"/>
                  </a:lnTo>
                  <a:lnTo>
                    <a:pt x="136" y="258"/>
                  </a:lnTo>
                  <a:lnTo>
                    <a:pt x="144" y="251"/>
                  </a:lnTo>
                  <a:lnTo>
                    <a:pt x="152" y="243"/>
                  </a:lnTo>
                  <a:lnTo>
                    <a:pt x="159" y="235"/>
                  </a:lnTo>
                  <a:lnTo>
                    <a:pt x="165" y="228"/>
                  </a:lnTo>
                  <a:lnTo>
                    <a:pt x="168" y="224"/>
                  </a:lnTo>
                  <a:lnTo>
                    <a:pt x="172" y="220"/>
                  </a:lnTo>
                  <a:lnTo>
                    <a:pt x="188" y="209"/>
                  </a:lnTo>
                  <a:lnTo>
                    <a:pt x="195" y="206"/>
                  </a:lnTo>
                  <a:lnTo>
                    <a:pt x="200" y="204"/>
                  </a:lnTo>
                  <a:lnTo>
                    <a:pt x="203" y="201"/>
                  </a:lnTo>
                  <a:lnTo>
                    <a:pt x="204" y="198"/>
                  </a:lnTo>
                  <a:lnTo>
                    <a:pt x="207" y="196"/>
                  </a:lnTo>
                  <a:lnTo>
                    <a:pt x="208" y="193"/>
                  </a:lnTo>
                  <a:lnTo>
                    <a:pt x="210" y="192"/>
                  </a:lnTo>
                  <a:lnTo>
                    <a:pt x="218" y="188"/>
                  </a:lnTo>
                  <a:lnTo>
                    <a:pt x="220" y="185"/>
                  </a:lnTo>
                  <a:lnTo>
                    <a:pt x="223" y="181"/>
                  </a:lnTo>
                  <a:lnTo>
                    <a:pt x="224" y="178"/>
                  </a:lnTo>
                  <a:lnTo>
                    <a:pt x="227" y="177"/>
                  </a:lnTo>
                  <a:lnTo>
                    <a:pt x="241" y="177"/>
                  </a:lnTo>
                  <a:lnTo>
                    <a:pt x="245" y="175"/>
                  </a:lnTo>
                  <a:lnTo>
                    <a:pt x="250" y="170"/>
                  </a:lnTo>
                  <a:lnTo>
                    <a:pt x="257" y="165"/>
                  </a:lnTo>
                  <a:lnTo>
                    <a:pt x="261" y="159"/>
                  </a:lnTo>
                  <a:lnTo>
                    <a:pt x="265" y="158"/>
                  </a:lnTo>
                  <a:lnTo>
                    <a:pt x="269" y="155"/>
                  </a:lnTo>
                  <a:lnTo>
                    <a:pt x="277" y="149"/>
                  </a:lnTo>
                  <a:lnTo>
                    <a:pt x="286" y="140"/>
                  </a:lnTo>
                  <a:lnTo>
                    <a:pt x="294" y="131"/>
                  </a:lnTo>
                  <a:lnTo>
                    <a:pt x="306" y="119"/>
                  </a:lnTo>
                  <a:lnTo>
                    <a:pt x="309" y="118"/>
                  </a:lnTo>
                  <a:lnTo>
                    <a:pt x="320" y="118"/>
                  </a:lnTo>
                  <a:lnTo>
                    <a:pt x="324" y="119"/>
                  </a:lnTo>
                  <a:lnTo>
                    <a:pt x="327" y="119"/>
                  </a:lnTo>
                  <a:lnTo>
                    <a:pt x="329" y="116"/>
                  </a:lnTo>
                  <a:lnTo>
                    <a:pt x="331" y="114"/>
                  </a:lnTo>
                  <a:lnTo>
                    <a:pt x="331" y="111"/>
                  </a:lnTo>
                  <a:lnTo>
                    <a:pt x="332" y="109"/>
                  </a:lnTo>
                  <a:lnTo>
                    <a:pt x="332" y="107"/>
                  </a:lnTo>
                  <a:lnTo>
                    <a:pt x="335" y="107"/>
                  </a:lnTo>
                  <a:lnTo>
                    <a:pt x="355" y="114"/>
                  </a:lnTo>
                  <a:lnTo>
                    <a:pt x="367" y="116"/>
                  </a:lnTo>
                  <a:lnTo>
                    <a:pt x="374" y="119"/>
                  </a:lnTo>
                  <a:lnTo>
                    <a:pt x="378" y="119"/>
                  </a:lnTo>
                  <a:lnTo>
                    <a:pt x="384" y="115"/>
                  </a:lnTo>
                  <a:lnTo>
                    <a:pt x="390" y="111"/>
                  </a:lnTo>
                  <a:lnTo>
                    <a:pt x="395" y="109"/>
                  </a:lnTo>
                  <a:lnTo>
                    <a:pt x="396" y="109"/>
                  </a:lnTo>
                  <a:lnTo>
                    <a:pt x="396" y="108"/>
                  </a:lnTo>
                  <a:lnTo>
                    <a:pt x="395" y="107"/>
                  </a:lnTo>
                  <a:lnTo>
                    <a:pt x="384" y="101"/>
                  </a:lnTo>
                  <a:lnTo>
                    <a:pt x="378" y="100"/>
                  </a:lnTo>
                  <a:lnTo>
                    <a:pt x="370" y="99"/>
                  </a:lnTo>
                  <a:lnTo>
                    <a:pt x="360" y="99"/>
                  </a:lnTo>
                  <a:lnTo>
                    <a:pt x="355" y="100"/>
                  </a:lnTo>
                  <a:lnTo>
                    <a:pt x="353" y="101"/>
                  </a:lnTo>
                  <a:lnTo>
                    <a:pt x="352" y="100"/>
                  </a:lnTo>
                  <a:lnTo>
                    <a:pt x="352" y="93"/>
                  </a:lnTo>
                  <a:lnTo>
                    <a:pt x="353" y="91"/>
                  </a:lnTo>
                  <a:lnTo>
                    <a:pt x="355" y="87"/>
                  </a:lnTo>
                  <a:lnTo>
                    <a:pt x="356" y="84"/>
                  </a:lnTo>
                  <a:lnTo>
                    <a:pt x="359" y="80"/>
                  </a:lnTo>
                  <a:lnTo>
                    <a:pt x="363" y="77"/>
                  </a:lnTo>
                  <a:lnTo>
                    <a:pt x="366" y="77"/>
                  </a:lnTo>
                  <a:lnTo>
                    <a:pt x="368" y="76"/>
                  </a:lnTo>
                  <a:lnTo>
                    <a:pt x="368" y="70"/>
                  </a:lnTo>
                  <a:lnTo>
                    <a:pt x="367" y="69"/>
                  </a:lnTo>
                  <a:lnTo>
                    <a:pt x="367" y="66"/>
                  </a:lnTo>
                  <a:lnTo>
                    <a:pt x="368" y="65"/>
                  </a:lnTo>
                  <a:lnTo>
                    <a:pt x="371" y="61"/>
                  </a:lnTo>
                  <a:lnTo>
                    <a:pt x="374" y="53"/>
                  </a:lnTo>
                  <a:lnTo>
                    <a:pt x="376" y="43"/>
                  </a:lnTo>
                  <a:lnTo>
                    <a:pt x="380" y="39"/>
                  </a:lnTo>
                  <a:lnTo>
                    <a:pt x="384" y="37"/>
                  </a:lnTo>
                  <a:lnTo>
                    <a:pt x="394" y="31"/>
                  </a:lnTo>
                  <a:lnTo>
                    <a:pt x="405" y="25"/>
                  </a:lnTo>
                  <a:lnTo>
                    <a:pt x="426" y="8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6527888" y="2608820"/>
              <a:ext cx="692290" cy="946129"/>
            </a:xfrm>
            <a:custGeom>
              <a:avLst/>
              <a:gdLst/>
              <a:ahLst/>
              <a:cxnLst>
                <a:cxn ang="0">
                  <a:pos x="277" y="9"/>
                </a:cxn>
                <a:cxn ang="0">
                  <a:pos x="280" y="31"/>
                </a:cxn>
                <a:cxn ang="0">
                  <a:pos x="317" y="47"/>
                </a:cxn>
                <a:cxn ang="0">
                  <a:pos x="334" y="79"/>
                </a:cxn>
                <a:cxn ang="0">
                  <a:pos x="375" y="87"/>
                </a:cxn>
                <a:cxn ang="0">
                  <a:pos x="382" y="100"/>
                </a:cxn>
                <a:cxn ang="0">
                  <a:pos x="398" y="110"/>
                </a:cxn>
                <a:cxn ang="0">
                  <a:pos x="417" y="170"/>
                </a:cxn>
                <a:cxn ang="0">
                  <a:pos x="412" y="199"/>
                </a:cxn>
                <a:cxn ang="0">
                  <a:pos x="393" y="194"/>
                </a:cxn>
                <a:cxn ang="0">
                  <a:pos x="377" y="178"/>
                </a:cxn>
                <a:cxn ang="0">
                  <a:pos x="355" y="182"/>
                </a:cxn>
                <a:cxn ang="0">
                  <a:pos x="328" y="217"/>
                </a:cxn>
                <a:cxn ang="0">
                  <a:pos x="316" y="259"/>
                </a:cxn>
                <a:cxn ang="0">
                  <a:pos x="343" y="346"/>
                </a:cxn>
                <a:cxn ang="0">
                  <a:pos x="352" y="381"/>
                </a:cxn>
                <a:cxn ang="0">
                  <a:pos x="373" y="399"/>
                </a:cxn>
                <a:cxn ang="0">
                  <a:pos x="390" y="377"/>
                </a:cxn>
                <a:cxn ang="0">
                  <a:pos x="391" y="400"/>
                </a:cxn>
                <a:cxn ang="0">
                  <a:pos x="371" y="420"/>
                </a:cxn>
                <a:cxn ang="0">
                  <a:pos x="362" y="459"/>
                </a:cxn>
                <a:cxn ang="0">
                  <a:pos x="331" y="488"/>
                </a:cxn>
                <a:cxn ang="0">
                  <a:pos x="336" y="461"/>
                </a:cxn>
                <a:cxn ang="0">
                  <a:pos x="303" y="474"/>
                </a:cxn>
                <a:cxn ang="0">
                  <a:pos x="261" y="504"/>
                </a:cxn>
                <a:cxn ang="0">
                  <a:pos x="265" y="519"/>
                </a:cxn>
                <a:cxn ang="0">
                  <a:pos x="265" y="542"/>
                </a:cxn>
                <a:cxn ang="0">
                  <a:pos x="233" y="574"/>
                </a:cxn>
                <a:cxn ang="0">
                  <a:pos x="206" y="552"/>
                </a:cxn>
                <a:cxn ang="0">
                  <a:pos x="161" y="566"/>
                </a:cxn>
                <a:cxn ang="0">
                  <a:pos x="149" y="540"/>
                </a:cxn>
                <a:cxn ang="0">
                  <a:pos x="147" y="512"/>
                </a:cxn>
                <a:cxn ang="0">
                  <a:pos x="90" y="486"/>
                </a:cxn>
                <a:cxn ang="0">
                  <a:pos x="62" y="489"/>
                </a:cxn>
                <a:cxn ang="0">
                  <a:pos x="51" y="473"/>
                </a:cxn>
                <a:cxn ang="0">
                  <a:pos x="12" y="418"/>
                </a:cxn>
                <a:cxn ang="0">
                  <a:pos x="2" y="405"/>
                </a:cxn>
                <a:cxn ang="0">
                  <a:pos x="6" y="387"/>
                </a:cxn>
                <a:cxn ang="0">
                  <a:pos x="12" y="373"/>
                </a:cxn>
                <a:cxn ang="0">
                  <a:pos x="36" y="360"/>
                </a:cxn>
                <a:cxn ang="0">
                  <a:pos x="22" y="333"/>
                </a:cxn>
                <a:cxn ang="0">
                  <a:pos x="42" y="318"/>
                </a:cxn>
                <a:cxn ang="0">
                  <a:pos x="58" y="295"/>
                </a:cxn>
                <a:cxn ang="0">
                  <a:pos x="77" y="290"/>
                </a:cxn>
                <a:cxn ang="0">
                  <a:pos x="88" y="257"/>
                </a:cxn>
                <a:cxn ang="0">
                  <a:pos x="92" y="237"/>
                </a:cxn>
                <a:cxn ang="0">
                  <a:pos x="73" y="224"/>
                </a:cxn>
                <a:cxn ang="0">
                  <a:pos x="63" y="182"/>
                </a:cxn>
                <a:cxn ang="0">
                  <a:pos x="50" y="167"/>
                </a:cxn>
                <a:cxn ang="0">
                  <a:pos x="51" y="147"/>
                </a:cxn>
                <a:cxn ang="0">
                  <a:pos x="71" y="113"/>
                </a:cxn>
                <a:cxn ang="0">
                  <a:pos x="78" y="91"/>
                </a:cxn>
                <a:cxn ang="0">
                  <a:pos x="98" y="82"/>
                </a:cxn>
                <a:cxn ang="0">
                  <a:pos x="102" y="55"/>
                </a:cxn>
                <a:cxn ang="0">
                  <a:pos x="108" y="40"/>
                </a:cxn>
                <a:cxn ang="0">
                  <a:pos x="147" y="56"/>
                </a:cxn>
                <a:cxn ang="0">
                  <a:pos x="194" y="36"/>
                </a:cxn>
                <a:cxn ang="0">
                  <a:pos x="226" y="28"/>
                </a:cxn>
              </a:cxnLst>
              <a:rect l="0" t="0" r="r" b="b"/>
              <a:pathLst>
                <a:path w="420" h="574">
                  <a:moveTo>
                    <a:pt x="253" y="0"/>
                  </a:moveTo>
                  <a:lnTo>
                    <a:pt x="257" y="3"/>
                  </a:lnTo>
                  <a:lnTo>
                    <a:pt x="262" y="4"/>
                  </a:lnTo>
                  <a:lnTo>
                    <a:pt x="272" y="4"/>
                  </a:lnTo>
                  <a:lnTo>
                    <a:pt x="274" y="5"/>
                  </a:lnTo>
                  <a:lnTo>
                    <a:pt x="276" y="7"/>
                  </a:lnTo>
                  <a:lnTo>
                    <a:pt x="277" y="9"/>
                  </a:lnTo>
                  <a:lnTo>
                    <a:pt x="276" y="12"/>
                  </a:lnTo>
                  <a:lnTo>
                    <a:pt x="276" y="17"/>
                  </a:lnTo>
                  <a:lnTo>
                    <a:pt x="274" y="23"/>
                  </a:lnTo>
                  <a:lnTo>
                    <a:pt x="274" y="27"/>
                  </a:lnTo>
                  <a:lnTo>
                    <a:pt x="276" y="28"/>
                  </a:lnTo>
                  <a:lnTo>
                    <a:pt x="278" y="30"/>
                  </a:lnTo>
                  <a:lnTo>
                    <a:pt x="280" y="31"/>
                  </a:lnTo>
                  <a:lnTo>
                    <a:pt x="285" y="31"/>
                  </a:lnTo>
                  <a:lnTo>
                    <a:pt x="288" y="32"/>
                  </a:lnTo>
                  <a:lnTo>
                    <a:pt x="291" y="35"/>
                  </a:lnTo>
                  <a:lnTo>
                    <a:pt x="292" y="38"/>
                  </a:lnTo>
                  <a:lnTo>
                    <a:pt x="312" y="38"/>
                  </a:lnTo>
                  <a:lnTo>
                    <a:pt x="313" y="39"/>
                  </a:lnTo>
                  <a:lnTo>
                    <a:pt x="317" y="47"/>
                  </a:lnTo>
                  <a:lnTo>
                    <a:pt x="317" y="50"/>
                  </a:lnTo>
                  <a:lnTo>
                    <a:pt x="320" y="55"/>
                  </a:lnTo>
                  <a:lnTo>
                    <a:pt x="323" y="56"/>
                  </a:lnTo>
                  <a:lnTo>
                    <a:pt x="327" y="61"/>
                  </a:lnTo>
                  <a:lnTo>
                    <a:pt x="330" y="74"/>
                  </a:lnTo>
                  <a:lnTo>
                    <a:pt x="330" y="79"/>
                  </a:lnTo>
                  <a:lnTo>
                    <a:pt x="334" y="79"/>
                  </a:lnTo>
                  <a:lnTo>
                    <a:pt x="335" y="78"/>
                  </a:lnTo>
                  <a:lnTo>
                    <a:pt x="339" y="77"/>
                  </a:lnTo>
                  <a:lnTo>
                    <a:pt x="344" y="74"/>
                  </a:lnTo>
                  <a:lnTo>
                    <a:pt x="348" y="74"/>
                  </a:lnTo>
                  <a:lnTo>
                    <a:pt x="362" y="77"/>
                  </a:lnTo>
                  <a:lnTo>
                    <a:pt x="373" y="82"/>
                  </a:lnTo>
                  <a:lnTo>
                    <a:pt x="375" y="87"/>
                  </a:lnTo>
                  <a:lnTo>
                    <a:pt x="375" y="90"/>
                  </a:lnTo>
                  <a:lnTo>
                    <a:pt x="374" y="93"/>
                  </a:lnTo>
                  <a:lnTo>
                    <a:pt x="374" y="101"/>
                  </a:lnTo>
                  <a:lnTo>
                    <a:pt x="375" y="102"/>
                  </a:lnTo>
                  <a:lnTo>
                    <a:pt x="378" y="102"/>
                  </a:lnTo>
                  <a:lnTo>
                    <a:pt x="381" y="101"/>
                  </a:lnTo>
                  <a:lnTo>
                    <a:pt x="382" y="100"/>
                  </a:lnTo>
                  <a:lnTo>
                    <a:pt x="385" y="100"/>
                  </a:lnTo>
                  <a:lnTo>
                    <a:pt x="387" y="101"/>
                  </a:lnTo>
                  <a:lnTo>
                    <a:pt x="389" y="102"/>
                  </a:lnTo>
                  <a:lnTo>
                    <a:pt x="391" y="108"/>
                  </a:lnTo>
                  <a:lnTo>
                    <a:pt x="394" y="109"/>
                  </a:lnTo>
                  <a:lnTo>
                    <a:pt x="395" y="109"/>
                  </a:lnTo>
                  <a:lnTo>
                    <a:pt x="398" y="110"/>
                  </a:lnTo>
                  <a:lnTo>
                    <a:pt x="401" y="110"/>
                  </a:lnTo>
                  <a:lnTo>
                    <a:pt x="403" y="112"/>
                  </a:lnTo>
                  <a:lnTo>
                    <a:pt x="406" y="128"/>
                  </a:lnTo>
                  <a:lnTo>
                    <a:pt x="408" y="135"/>
                  </a:lnTo>
                  <a:lnTo>
                    <a:pt x="410" y="145"/>
                  </a:lnTo>
                  <a:lnTo>
                    <a:pt x="414" y="158"/>
                  </a:lnTo>
                  <a:lnTo>
                    <a:pt x="417" y="170"/>
                  </a:lnTo>
                  <a:lnTo>
                    <a:pt x="420" y="179"/>
                  </a:lnTo>
                  <a:lnTo>
                    <a:pt x="420" y="190"/>
                  </a:lnTo>
                  <a:lnTo>
                    <a:pt x="418" y="191"/>
                  </a:lnTo>
                  <a:lnTo>
                    <a:pt x="417" y="194"/>
                  </a:lnTo>
                  <a:lnTo>
                    <a:pt x="414" y="195"/>
                  </a:lnTo>
                  <a:lnTo>
                    <a:pt x="413" y="198"/>
                  </a:lnTo>
                  <a:lnTo>
                    <a:pt x="412" y="199"/>
                  </a:lnTo>
                  <a:lnTo>
                    <a:pt x="410" y="199"/>
                  </a:lnTo>
                  <a:lnTo>
                    <a:pt x="405" y="194"/>
                  </a:lnTo>
                  <a:lnTo>
                    <a:pt x="403" y="191"/>
                  </a:lnTo>
                  <a:lnTo>
                    <a:pt x="398" y="189"/>
                  </a:lnTo>
                  <a:lnTo>
                    <a:pt x="395" y="191"/>
                  </a:lnTo>
                  <a:lnTo>
                    <a:pt x="393" y="193"/>
                  </a:lnTo>
                  <a:lnTo>
                    <a:pt x="393" y="194"/>
                  </a:lnTo>
                  <a:lnTo>
                    <a:pt x="391" y="195"/>
                  </a:lnTo>
                  <a:lnTo>
                    <a:pt x="391" y="193"/>
                  </a:lnTo>
                  <a:lnTo>
                    <a:pt x="386" y="190"/>
                  </a:lnTo>
                  <a:lnTo>
                    <a:pt x="385" y="189"/>
                  </a:lnTo>
                  <a:lnTo>
                    <a:pt x="379" y="186"/>
                  </a:lnTo>
                  <a:lnTo>
                    <a:pt x="379" y="183"/>
                  </a:lnTo>
                  <a:lnTo>
                    <a:pt x="377" y="178"/>
                  </a:lnTo>
                  <a:lnTo>
                    <a:pt x="371" y="172"/>
                  </a:lnTo>
                  <a:lnTo>
                    <a:pt x="358" y="162"/>
                  </a:lnTo>
                  <a:lnTo>
                    <a:pt x="354" y="158"/>
                  </a:lnTo>
                  <a:lnTo>
                    <a:pt x="352" y="158"/>
                  </a:lnTo>
                  <a:lnTo>
                    <a:pt x="352" y="168"/>
                  </a:lnTo>
                  <a:lnTo>
                    <a:pt x="355" y="175"/>
                  </a:lnTo>
                  <a:lnTo>
                    <a:pt x="355" y="182"/>
                  </a:lnTo>
                  <a:lnTo>
                    <a:pt x="351" y="186"/>
                  </a:lnTo>
                  <a:lnTo>
                    <a:pt x="348" y="184"/>
                  </a:lnTo>
                  <a:lnTo>
                    <a:pt x="336" y="184"/>
                  </a:lnTo>
                  <a:lnTo>
                    <a:pt x="336" y="198"/>
                  </a:lnTo>
                  <a:lnTo>
                    <a:pt x="331" y="206"/>
                  </a:lnTo>
                  <a:lnTo>
                    <a:pt x="330" y="213"/>
                  </a:lnTo>
                  <a:lnTo>
                    <a:pt x="328" y="217"/>
                  </a:lnTo>
                  <a:lnTo>
                    <a:pt x="325" y="222"/>
                  </a:lnTo>
                  <a:lnTo>
                    <a:pt x="323" y="225"/>
                  </a:lnTo>
                  <a:lnTo>
                    <a:pt x="320" y="226"/>
                  </a:lnTo>
                  <a:lnTo>
                    <a:pt x="317" y="230"/>
                  </a:lnTo>
                  <a:lnTo>
                    <a:pt x="315" y="238"/>
                  </a:lnTo>
                  <a:lnTo>
                    <a:pt x="315" y="248"/>
                  </a:lnTo>
                  <a:lnTo>
                    <a:pt x="316" y="259"/>
                  </a:lnTo>
                  <a:lnTo>
                    <a:pt x="327" y="280"/>
                  </a:lnTo>
                  <a:lnTo>
                    <a:pt x="332" y="292"/>
                  </a:lnTo>
                  <a:lnTo>
                    <a:pt x="335" y="302"/>
                  </a:lnTo>
                  <a:lnTo>
                    <a:pt x="338" y="315"/>
                  </a:lnTo>
                  <a:lnTo>
                    <a:pt x="339" y="326"/>
                  </a:lnTo>
                  <a:lnTo>
                    <a:pt x="340" y="335"/>
                  </a:lnTo>
                  <a:lnTo>
                    <a:pt x="343" y="346"/>
                  </a:lnTo>
                  <a:lnTo>
                    <a:pt x="347" y="357"/>
                  </a:lnTo>
                  <a:lnTo>
                    <a:pt x="351" y="369"/>
                  </a:lnTo>
                  <a:lnTo>
                    <a:pt x="352" y="372"/>
                  </a:lnTo>
                  <a:lnTo>
                    <a:pt x="352" y="376"/>
                  </a:lnTo>
                  <a:lnTo>
                    <a:pt x="351" y="378"/>
                  </a:lnTo>
                  <a:lnTo>
                    <a:pt x="351" y="380"/>
                  </a:lnTo>
                  <a:lnTo>
                    <a:pt x="352" y="381"/>
                  </a:lnTo>
                  <a:lnTo>
                    <a:pt x="355" y="383"/>
                  </a:lnTo>
                  <a:lnTo>
                    <a:pt x="363" y="385"/>
                  </a:lnTo>
                  <a:lnTo>
                    <a:pt x="369" y="388"/>
                  </a:lnTo>
                  <a:lnTo>
                    <a:pt x="370" y="389"/>
                  </a:lnTo>
                  <a:lnTo>
                    <a:pt x="370" y="393"/>
                  </a:lnTo>
                  <a:lnTo>
                    <a:pt x="371" y="397"/>
                  </a:lnTo>
                  <a:lnTo>
                    <a:pt x="373" y="399"/>
                  </a:lnTo>
                  <a:lnTo>
                    <a:pt x="374" y="399"/>
                  </a:lnTo>
                  <a:lnTo>
                    <a:pt x="374" y="396"/>
                  </a:lnTo>
                  <a:lnTo>
                    <a:pt x="377" y="391"/>
                  </a:lnTo>
                  <a:lnTo>
                    <a:pt x="378" y="387"/>
                  </a:lnTo>
                  <a:lnTo>
                    <a:pt x="381" y="381"/>
                  </a:lnTo>
                  <a:lnTo>
                    <a:pt x="386" y="378"/>
                  </a:lnTo>
                  <a:lnTo>
                    <a:pt x="390" y="377"/>
                  </a:lnTo>
                  <a:lnTo>
                    <a:pt x="393" y="377"/>
                  </a:lnTo>
                  <a:lnTo>
                    <a:pt x="397" y="378"/>
                  </a:lnTo>
                  <a:lnTo>
                    <a:pt x="398" y="380"/>
                  </a:lnTo>
                  <a:lnTo>
                    <a:pt x="399" y="383"/>
                  </a:lnTo>
                  <a:lnTo>
                    <a:pt x="398" y="385"/>
                  </a:lnTo>
                  <a:lnTo>
                    <a:pt x="394" y="397"/>
                  </a:lnTo>
                  <a:lnTo>
                    <a:pt x="391" y="400"/>
                  </a:lnTo>
                  <a:lnTo>
                    <a:pt x="390" y="404"/>
                  </a:lnTo>
                  <a:lnTo>
                    <a:pt x="389" y="407"/>
                  </a:lnTo>
                  <a:lnTo>
                    <a:pt x="389" y="414"/>
                  </a:lnTo>
                  <a:lnTo>
                    <a:pt x="387" y="415"/>
                  </a:lnTo>
                  <a:lnTo>
                    <a:pt x="385" y="415"/>
                  </a:lnTo>
                  <a:lnTo>
                    <a:pt x="377" y="418"/>
                  </a:lnTo>
                  <a:lnTo>
                    <a:pt x="371" y="420"/>
                  </a:lnTo>
                  <a:lnTo>
                    <a:pt x="370" y="427"/>
                  </a:lnTo>
                  <a:lnTo>
                    <a:pt x="369" y="438"/>
                  </a:lnTo>
                  <a:lnTo>
                    <a:pt x="370" y="447"/>
                  </a:lnTo>
                  <a:lnTo>
                    <a:pt x="370" y="453"/>
                  </a:lnTo>
                  <a:lnTo>
                    <a:pt x="367" y="455"/>
                  </a:lnTo>
                  <a:lnTo>
                    <a:pt x="364" y="457"/>
                  </a:lnTo>
                  <a:lnTo>
                    <a:pt x="362" y="459"/>
                  </a:lnTo>
                  <a:lnTo>
                    <a:pt x="359" y="461"/>
                  </a:lnTo>
                  <a:lnTo>
                    <a:pt x="358" y="463"/>
                  </a:lnTo>
                  <a:lnTo>
                    <a:pt x="356" y="467"/>
                  </a:lnTo>
                  <a:lnTo>
                    <a:pt x="351" y="481"/>
                  </a:lnTo>
                  <a:lnTo>
                    <a:pt x="347" y="486"/>
                  </a:lnTo>
                  <a:lnTo>
                    <a:pt x="343" y="488"/>
                  </a:lnTo>
                  <a:lnTo>
                    <a:pt x="331" y="488"/>
                  </a:lnTo>
                  <a:lnTo>
                    <a:pt x="328" y="486"/>
                  </a:lnTo>
                  <a:lnTo>
                    <a:pt x="328" y="482"/>
                  </a:lnTo>
                  <a:lnTo>
                    <a:pt x="332" y="475"/>
                  </a:lnTo>
                  <a:lnTo>
                    <a:pt x="346" y="455"/>
                  </a:lnTo>
                  <a:lnTo>
                    <a:pt x="346" y="454"/>
                  </a:lnTo>
                  <a:lnTo>
                    <a:pt x="343" y="454"/>
                  </a:lnTo>
                  <a:lnTo>
                    <a:pt x="336" y="461"/>
                  </a:lnTo>
                  <a:lnTo>
                    <a:pt x="331" y="463"/>
                  </a:lnTo>
                  <a:lnTo>
                    <a:pt x="320" y="463"/>
                  </a:lnTo>
                  <a:lnTo>
                    <a:pt x="317" y="462"/>
                  </a:lnTo>
                  <a:lnTo>
                    <a:pt x="309" y="465"/>
                  </a:lnTo>
                  <a:lnTo>
                    <a:pt x="307" y="467"/>
                  </a:lnTo>
                  <a:lnTo>
                    <a:pt x="305" y="470"/>
                  </a:lnTo>
                  <a:lnTo>
                    <a:pt x="303" y="474"/>
                  </a:lnTo>
                  <a:lnTo>
                    <a:pt x="301" y="477"/>
                  </a:lnTo>
                  <a:lnTo>
                    <a:pt x="299" y="481"/>
                  </a:lnTo>
                  <a:lnTo>
                    <a:pt x="292" y="486"/>
                  </a:lnTo>
                  <a:lnTo>
                    <a:pt x="281" y="490"/>
                  </a:lnTo>
                  <a:lnTo>
                    <a:pt x="269" y="496"/>
                  </a:lnTo>
                  <a:lnTo>
                    <a:pt x="262" y="501"/>
                  </a:lnTo>
                  <a:lnTo>
                    <a:pt x="261" y="504"/>
                  </a:lnTo>
                  <a:lnTo>
                    <a:pt x="260" y="505"/>
                  </a:lnTo>
                  <a:lnTo>
                    <a:pt x="262" y="511"/>
                  </a:lnTo>
                  <a:lnTo>
                    <a:pt x="264" y="512"/>
                  </a:lnTo>
                  <a:lnTo>
                    <a:pt x="265" y="515"/>
                  </a:lnTo>
                  <a:lnTo>
                    <a:pt x="266" y="516"/>
                  </a:lnTo>
                  <a:lnTo>
                    <a:pt x="266" y="519"/>
                  </a:lnTo>
                  <a:lnTo>
                    <a:pt x="265" y="519"/>
                  </a:lnTo>
                  <a:lnTo>
                    <a:pt x="260" y="524"/>
                  </a:lnTo>
                  <a:lnTo>
                    <a:pt x="262" y="527"/>
                  </a:lnTo>
                  <a:lnTo>
                    <a:pt x="265" y="527"/>
                  </a:lnTo>
                  <a:lnTo>
                    <a:pt x="270" y="529"/>
                  </a:lnTo>
                  <a:lnTo>
                    <a:pt x="273" y="532"/>
                  </a:lnTo>
                  <a:lnTo>
                    <a:pt x="270" y="537"/>
                  </a:lnTo>
                  <a:lnTo>
                    <a:pt x="265" y="542"/>
                  </a:lnTo>
                  <a:lnTo>
                    <a:pt x="257" y="544"/>
                  </a:lnTo>
                  <a:lnTo>
                    <a:pt x="252" y="547"/>
                  </a:lnTo>
                  <a:lnTo>
                    <a:pt x="249" y="550"/>
                  </a:lnTo>
                  <a:lnTo>
                    <a:pt x="249" y="560"/>
                  </a:lnTo>
                  <a:lnTo>
                    <a:pt x="246" y="566"/>
                  </a:lnTo>
                  <a:lnTo>
                    <a:pt x="238" y="571"/>
                  </a:lnTo>
                  <a:lnTo>
                    <a:pt x="233" y="574"/>
                  </a:lnTo>
                  <a:lnTo>
                    <a:pt x="226" y="564"/>
                  </a:lnTo>
                  <a:lnTo>
                    <a:pt x="219" y="556"/>
                  </a:lnTo>
                  <a:lnTo>
                    <a:pt x="214" y="552"/>
                  </a:lnTo>
                  <a:lnTo>
                    <a:pt x="209" y="550"/>
                  </a:lnTo>
                  <a:lnTo>
                    <a:pt x="207" y="550"/>
                  </a:lnTo>
                  <a:lnTo>
                    <a:pt x="206" y="551"/>
                  </a:lnTo>
                  <a:lnTo>
                    <a:pt x="206" y="552"/>
                  </a:lnTo>
                  <a:lnTo>
                    <a:pt x="202" y="556"/>
                  </a:lnTo>
                  <a:lnTo>
                    <a:pt x="196" y="556"/>
                  </a:lnTo>
                  <a:lnTo>
                    <a:pt x="180" y="554"/>
                  </a:lnTo>
                  <a:lnTo>
                    <a:pt x="178" y="554"/>
                  </a:lnTo>
                  <a:lnTo>
                    <a:pt x="175" y="555"/>
                  </a:lnTo>
                  <a:lnTo>
                    <a:pt x="170" y="560"/>
                  </a:lnTo>
                  <a:lnTo>
                    <a:pt x="161" y="566"/>
                  </a:lnTo>
                  <a:lnTo>
                    <a:pt x="157" y="567"/>
                  </a:lnTo>
                  <a:lnTo>
                    <a:pt x="155" y="567"/>
                  </a:lnTo>
                  <a:lnTo>
                    <a:pt x="152" y="564"/>
                  </a:lnTo>
                  <a:lnTo>
                    <a:pt x="149" y="559"/>
                  </a:lnTo>
                  <a:lnTo>
                    <a:pt x="148" y="554"/>
                  </a:lnTo>
                  <a:lnTo>
                    <a:pt x="148" y="544"/>
                  </a:lnTo>
                  <a:lnTo>
                    <a:pt x="149" y="540"/>
                  </a:lnTo>
                  <a:lnTo>
                    <a:pt x="151" y="537"/>
                  </a:lnTo>
                  <a:lnTo>
                    <a:pt x="159" y="529"/>
                  </a:lnTo>
                  <a:lnTo>
                    <a:pt x="159" y="527"/>
                  </a:lnTo>
                  <a:lnTo>
                    <a:pt x="156" y="524"/>
                  </a:lnTo>
                  <a:lnTo>
                    <a:pt x="153" y="520"/>
                  </a:lnTo>
                  <a:lnTo>
                    <a:pt x="149" y="516"/>
                  </a:lnTo>
                  <a:lnTo>
                    <a:pt x="147" y="512"/>
                  </a:lnTo>
                  <a:lnTo>
                    <a:pt x="139" y="504"/>
                  </a:lnTo>
                  <a:lnTo>
                    <a:pt x="133" y="500"/>
                  </a:lnTo>
                  <a:lnTo>
                    <a:pt x="124" y="494"/>
                  </a:lnTo>
                  <a:lnTo>
                    <a:pt x="113" y="489"/>
                  </a:lnTo>
                  <a:lnTo>
                    <a:pt x="102" y="486"/>
                  </a:lnTo>
                  <a:lnTo>
                    <a:pt x="94" y="485"/>
                  </a:lnTo>
                  <a:lnTo>
                    <a:pt x="90" y="486"/>
                  </a:lnTo>
                  <a:lnTo>
                    <a:pt x="85" y="489"/>
                  </a:lnTo>
                  <a:lnTo>
                    <a:pt x="75" y="498"/>
                  </a:lnTo>
                  <a:lnTo>
                    <a:pt x="73" y="500"/>
                  </a:lnTo>
                  <a:lnTo>
                    <a:pt x="70" y="500"/>
                  </a:lnTo>
                  <a:lnTo>
                    <a:pt x="66" y="501"/>
                  </a:lnTo>
                  <a:lnTo>
                    <a:pt x="62" y="501"/>
                  </a:lnTo>
                  <a:lnTo>
                    <a:pt x="62" y="489"/>
                  </a:lnTo>
                  <a:lnTo>
                    <a:pt x="59" y="486"/>
                  </a:lnTo>
                  <a:lnTo>
                    <a:pt x="58" y="484"/>
                  </a:lnTo>
                  <a:lnTo>
                    <a:pt x="55" y="482"/>
                  </a:lnTo>
                  <a:lnTo>
                    <a:pt x="54" y="481"/>
                  </a:lnTo>
                  <a:lnTo>
                    <a:pt x="53" y="478"/>
                  </a:lnTo>
                  <a:lnTo>
                    <a:pt x="51" y="477"/>
                  </a:lnTo>
                  <a:lnTo>
                    <a:pt x="51" y="473"/>
                  </a:lnTo>
                  <a:lnTo>
                    <a:pt x="49" y="466"/>
                  </a:lnTo>
                  <a:lnTo>
                    <a:pt x="40" y="461"/>
                  </a:lnTo>
                  <a:lnTo>
                    <a:pt x="31" y="454"/>
                  </a:lnTo>
                  <a:lnTo>
                    <a:pt x="24" y="446"/>
                  </a:lnTo>
                  <a:lnTo>
                    <a:pt x="15" y="432"/>
                  </a:lnTo>
                  <a:lnTo>
                    <a:pt x="12" y="420"/>
                  </a:lnTo>
                  <a:lnTo>
                    <a:pt x="12" y="418"/>
                  </a:lnTo>
                  <a:lnTo>
                    <a:pt x="11" y="416"/>
                  </a:lnTo>
                  <a:lnTo>
                    <a:pt x="6" y="414"/>
                  </a:lnTo>
                  <a:lnTo>
                    <a:pt x="4" y="412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8"/>
                  </a:lnTo>
                  <a:lnTo>
                    <a:pt x="2" y="405"/>
                  </a:lnTo>
                  <a:lnTo>
                    <a:pt x="4" y="403"/>
                  </a:lnTo>
                  <a:lnTo>
                    <a:pt x="6" y="400"/>
                  </a:lnTo>
                  <a:lnTo>
                    <a:pt x="7" y="400"/>
                  </a:lnTo>
                  <a:lnTo>
                    <a:pt x="10" y="397"/>
                  </a:lnTo>
                  <a:lnTo>
                    <a:pt x="10" y="396"/>
                  </a:lnTo>
                  <a:lnTo>
                    <a:pt x="7" y="391"/>
                  </a:lnTo>
                  <a:lnTo>
                    <a:pt x="6" y="387"/>
                  </a:lnTo>
                  <a:lnTo>
                    <a:pt x="4" y="384"/>
                  </a:lnTo>
                  <a:lnTo>
                    <a:pt x="2" y="381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6" y="374"/>
                  </a:lnTo>
                  <a:lnTo>
                    <a:pt x="10" y="374"/>
                  </a:lnTo>
                  <a:lnTo>
                    <a:pt x="12" y="373"/>
                  </a:lnTo>
                  <a:lnTo>
                    <a:pt x="16" y="372"/>
                  </a:lnTo>
                  <a:lnTo>
                    <a:pt x="19" y="370"/>
                  </a:lnTo>
                  <a:lnTo>
                    <a:pt x="22" y="365"/>
                  </a:lnTo>
                  <a:lnTo>
                    <a:pt x="22" y="362"/>
                  </a:lnTo>
                  <a:lnTo>
                    <a:pt x="23" y="361"/>
                  </a:lnTo>
                  <a:lnTo>
                    <a:pt x="23" y="360"/>
                  </a:lnTo>
                  <a:lnTo>
                    <a:pt x="36" y="360"/>
                  </a:lnTo>
                  <a:lnTo>
                    <a:pt x="38" y="358"/>
                  </a:lnTo>
                  <a:lnTo>
                    <a:pt x="38" y="356"/>
                  </a:lnTo>
                  <a:lnTo>
                    <a:pt x="35" y="347"/>
                  </a:lnTo>
                  <a:lnTo>
                    <a:pt x="32" y="345"/>
                  </a:lnTo>
                  <a:lnTo>
                    <a:pt x="27" y="342"/>
                  </a:lnTo>
                  <a:lnTo>
                    <a:pt x="26" y="341"/>
                  </a:lnTo>
                  <a:lnTo>
                    <a:pt x="22" y="333"/>
                  </a:lnTo>
                  <a:lnTo>
                    <a:pt x="22" y="330"/>
                  </a:lnTo>
                  <a:lnTo>
                    <a:pt x="23" y="327"/>
                  </a:lnTo>
                  <a:lnTo>
                    <a:pt x="26" y="326"/>
                  </a:lnTo>
                  <a:lnTo>
                    <a:pt x="30" y="323"/>
                  </a:lnTo>
                  <a:lnTo>
                    <a:pt x="35" y="322"/>
                  </a:lnTo>
                  <a:lnTo>
                    <a:pt x="39" y="319"/>
                  </a:lnTo>
                  <a:lnTo>
                    <a:pt x="42" y="318"/>
                  </a:lnTo>
                  <a:lnTo>
                    <a:pt x="45" y="315"/>
                  </a:lnTo>
                  <a:lnTo>
                    <a:pt x="46" y="312"/>
                  </a:lnTo>
                  <a:lnTo>
                    <a:pt x="46" y="302"/>
                  </a:lnTo>
                  <a:lnTo>
                    <a:pt x="47" y="299"/>
                  </a:lnTo>
                  <a:lnTo>
                    <a:pt x="50" y="296"/>
                  </a:lnTo>
                  <a:lnTo>
                    <a:pt x="53" y="295"/>
                  </a:lnTo>
                  <a:lnTo>
                    <a:pt x="58" y="295"/>
                  </a:lnTo>
                  <a:lnTo>
                    <a:pt x="59" y="296"/>
                  </a:lnTo>
                  <a:lnTo>
                    <a:pt x="59" y="298"/>
                  </a:lnTo>
                  <a:lnTo>
                    <a:pt x="62" y="300"/>
                  </a:lnTo>
                  <a:lnTo>
                    <a:pt x="78" y="300"/>
                  </a:lnTo>
                  <a:lnTo>
                    <a:pt x="79" y="299"/>
                  </a:lnTo>
                  <a:lnTo>
                    <a:pt x="79" y="295"/>
                  </a:lnTo>
                  <a:lnTo>
                    <a:pt x="77" y="290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5" y="281"/>
                  </a:lnTo>
                  <a:lnTo>
                    <a:pt x="81" y="277"/>
                  </a:lnTo>
                  <a:lnTo>
                    <a:pt x="84" y="269"/>
                  </a:lnTo>
                  <a:lnTo>
                    <a:pt x="86" y="260"/>
                  </a:lnTo>
                  <a:lnTo>
                    <a:pt x="88" y="257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8" y="255"/>
                  </a:lnTo>
                  <a:lnTo>
                    <a:pt x="98" y="252"/>
                  </a:lnTo>
                  <a:lnTo>
                    <a:pt x="96" y="244"/>
                  </a:lnTo>
                  <a:lnTo>
                    <a:pt x="93" y="240"/>
                  </a:lnTo>
                  <a:lnTo>
                    <a:pt x="92" y="237"/>
                  </a:lnTo>
                  <a:lnTo>
                    <a:pt x="92" y="234"/>
                  </a:lnTo>
                  <a:lnTo>
                    <a:pt x="90" y="233"/>
                  </a:lnTo>
                  <a:lnTo>
                    <a:pt x="85" y="233"/>
                  </a:lnTo>
                  <a:lnTo>
                    <a:pt x="81" y="232"/>
                  </a:lnTo>
                  <a:lnTo>
                    <a:pt x="78" y="230"/>
                  </a:lnTo>
                  <a:lnTo>
                    <a:pt x="75" y="228"/>
                  </a:lnTo>
                  <a:lnTo>
                    <a:pt x="73" y="224"/>
                  </a:lnTo>
                  <a:lnTo>
                    <a:pt x="67" y="218"/>
                  </a:lnTo>
                  <a:lnTo>
                    <a:pt x="67" y="211"/>
                  </a:lnTo>
                  <a:lnTo>
                    <a:pt x="69" y="203"/>
                  </a:lnTo>
                  <a:lnTo>
                    <a:pt x="69" y="194"/>
                  </a:lnTo>
                  <a:lnTo>
                    <a:pt x="67" y="186"/>
                  </a:lnTo>
                  <a:lnTo>
                    <a:pt x="66" y="183"/>
                  </a:lnTo>
                  <a:lnTo>
                    <a:pt x="63" y="182"/>
                  </a:lnTo>
                  <a:lnTo>
                    <a:pt x="61" y="179"/>
                  </a:lnTo>
                  <a:lnTo>
                    <a:pt x="57" y="178"/>
                  </a:lnTo>
                  <a:lnTo>
                    <a:pt x="54" y="175"/>
                  </a:lnTo>
                  <a:lnTo>
                    <a:pt x="51" y="174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50" y="167"/>
                  </a:lnTo>
                  <a:lnTo>
                    <a:pt x="54" y="163"/>
                  </a:lnTo>
                  <a:lnTo>
                    <a:pt x="57" y="162"/>
                  </a:lnTo>
                  <a:lnTo>
                    <a:pt x="58" y="162"/>
                  </a:lnTo>
                  <a:lnTo>
                    <a:pt x="59" y="160"/>
                  </a:lnTo>
                  <a:lnTo>
                    <a:pt x="59" y="155"/>
                  </a:lnTo>
                  <a:lnTo>
                    <a:pt x="57" y="149"/>
                  </a:lnTo>
                  <a:lnTo>
                    <a:pt x="51" y="147"/>
                  </a:lnTo>
                  <a:lnTo>
                    <a:pt x="50" y="145"/>
                  </a:lnTo>
                  <a:lnTo>
                    <a:pt x="47" y="140"/>
                  </a:lnTo>
                  <a:lnTo>
                    <a:pt x="50" y="131"/>
                  </a:lnTo>
                  <a:lnTo>
                    <a:pt x="57" y="124"/>
                  </a:lnTo>
                  <a:lnTo>
                    <a:pt x="65" y="117"/>
                  </a:lnTo>
                  <a:lnTo>
                    <a:pt x="69" y="116"/>
                  </a:lnTo>
                  <a:lnTo>
                    <a:pt x="71" y="113"/>
                  </a:lnTo>
                  <a:lnTo>
                    <a:pt x="74" y="113"/>
                  </a:lnTo>
                  <a:lnTo>
                    <a:pt x="77" y="112"/>
                  </a:lnTo>
                  <a:lnTo>
                    <a:pt x="81" y="108"/>
                  </a:lnTo>
                  <a:lnTo>
                    <a:pt x="81" y="100"/>
                  </a:lnTo>
                  <a:lnTo>
                    <a:pt x="79" y="97"/>
                  </a:lnTo>
                  <a:lnTo>
                    <a:pt x="79" y="94"/>
                  </a:lnTo>
                  <a:lnTo>
                    <a:pt x="78" y="91"/>
                  </a:lnTo>
                  <a:lnTo>
                    <a:pt x="78" y="90"/>
                  </a:lnTo>
                  <a:lnTo>
                    <a:pt x="79" y="89"/>
                  </a:lnTo>
                  <a:lnTo>
                    <a:pt x="86" y="89"/>
                  </a:lnTo>
                  <a:lnTo>
                    <a:pt x="94" y="93"/>
                  </a:lnTo>
                  <a:lnTo>
                    <a:pt x="97" y="93"/>
                  </a:lnTo>
                  <a:lnTo>
                    <a:pt x="98" y="91"/>
                  </a:lnTo>
                  <a:lnTo>
                    <a:pt x="98" y="82"/>
                  </a:lnTo>
                  <a:lnTo>
                    <a:pt x="97" y="81"/>
                  </a:lnTo>
                  <a:lnTo>
                    <a:pt x="97" y="77"/>
                  </a:lnTo>
                  <a:lnTo>
                    <a:pt x="101" y="69"/>
                  </a:lnTo>
                  <a:lnTo>
                    <a:pt x="104" y="66"/>
                  </a:lnTo>
                  <a:lnTo>
                    <a:pt x="104" y="63"/>
                  </a:lnTo>
                  <a:lnTo>
                    <a:pt x="105" y="61"/>
                  </a:lnTo>
                  <a:lnTo>
                    <a:pt x="102" y="55"/>
                  </a:lnTo>
                  <a:lnTo>
                    <a:pt x="100" y="54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3" y="51"/>
                  </a:lnTo>
                  <a:lnTo>
                    <a:pt x="90" y="48"/>
                  </a:lnTo>
                  <a:lnTo>
                    <a:pt x="100" y="43"/>
                  </a:lnTo>
                  <a:lnTo>
                    <a:pt x="108" y="40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2" y="46"/>
                  </a:lnTo>
                  <a:lnTo>
                    <a:pt x="128" y="54"/>
                  </a:lnTo>
                  <a:lnTo>
                    <a:pt x="133" y="59"/>
                  </a:lnTo>
                  <a:lnTo>
                    <a:pt x="139" y="62"/>
                  </a:lnTo>
                  <a:lnTo>
                    <a:pt x="147" y="56"/>
                  </a:lnTo>
                  <a:lnTo>
                    <a:pt x="153" y="51"/>
                  </a:lnTo>
                  <a:lnTo>
                    <a:pt x="161" y="46"/>
                  </a:lnTo>
                  <a:lnTo>
                    <a:pt x="186" y="46"/>
                  </a:lnTo>
                  <a:lnTo>
                    <a:pt x="191" y="43"/>
                  </a:lnTo>
                  <a:lnTo>
                    <a:pt x="192" y="40"/>
                  </a:lnTo>
                  <a:lnTo>
                    <a:pt x="194" y="39"/>
                  </a:lnTo>
                  <a:lnTo>
                    <a:pt x="194" y="36"/>
                  </a:lnTo>
                  <a:lnTo>
                    <a:pt x="195" y="34"/>
                  </a:lnTo>
                  <a:lnTo>
                    <a:pt x="195" y="32"/>
                  </a:lnTo>
                  <a:lnTo>
                    <a:pt x="198" y="30"/>
                  </a:lnTo>
                  <a:lnTo>
                    <a:pt x="200" y="28"/>
                  </a:lnTo>
                  <a:lnTo>
                    <a:pt x="206" y="27"/>
                  </a:lnTo>
                  <a:lnTo>
                    <a:pt x="222" y="27"/>
                  </a:lnTo>
                  <a:lnTo>
                    <a:pt x="226" y="28"/>
                  </a:lnTo>
                  <a:lnTo>
                    <a:pt x="230" y="28"/>
                  </a:lnTo>
                  <a:lnTo>
                    <a:pt x="234" y="25"/>
                  </a:lnTo>
                  <a:lnTo>
                    <a:pt x="238" y="17"/>
                  </a:lnTo>
                  <a:lnTo>
                    <a:pt x="245" y="9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3880704" y="5369737"/>
              <a:ext cx="357682" cy="347794"/>
            </a:xfrm>
            <a:custGeom>
              <a:avLst/>
              <a:gdLst/>
              <a:ahLst/>
              <a:cxnLst>
                <a:cxn ang="0">
                  <a:pos x="111" y="1"/>
                </a:cxn>
                <a:cxn ang="0">
                  <a:pos x="125" y="9"/>
                </a:cxn>
                <a:cxn ang="0">
                  <a:pos x="137" y="10"/>
                </a:cxn>
                <a:cxn ang="0">
                  <a:pos x="154" y="12"/>
                </a:cxn>
                <a:cxn ang="0">
                  <a:pos x="161" y="16"/>
                </a:cxn>
                <a:cxn ang="0">
                  <a:pos x="161" y="29"/>
                </a:cxn>
                <a:cxn ang="0">
                  <a:pos x="153" y="37"/>
                </a:cxn>
                <a:cxn ang="0">
                  <a:pos x="143" y="44"/>
                </a:cxn>
                <a:cxn ang="0">
                  <a:pos x="143" y="52"/>
                </a:cxn>
                <a:cxn ang="0">
                  <a:pos x="148" y="63"/>
                </a:cxn>
                <a:cxn ang="0">
                  <a:pos x="148" y="72"/>
                </a:cxn>
                <a:cxn ang="0">
                  <a:pos x="158" y="79"/>
                </a:cxn>
                <a:cxn ang="0">
                  <a:pos x="169" y="71"/>
                </a:cxn>
                <a:cxn ang="0">
                  <a:pos x="180" y="68"/>
                </a:cxn>
                <a:cxn ang="0">
                  <a:pos x="191" y="105"/>
                </a:cxn>
                <a:cxn ang="0">
                  <a:pos x="211" y="129"/>
                </a:cxn>
                <a:cxn ang="0">
                  <a:pos x="217" y="141"/>
                </a:cxn>
                <a:cxn ang="0">
                  <a:pos x="209" y="144"/>
                </a:cxn>
                <a:cxn ang="0">
                  <a:pos x="203" y="152"/>
                </a:cxn>
                <a:cxn ang="0">
                  <a:pos x="217" y="169"/>
                </a:cxn>
                <a:cxn ang="0">
                  <a:pos x="213" y="179"/>
                </a:cxn>
                <a:cxn ang="0">
                  <a:pos x="205" y="180"/>
                </a:cxn>
                <a:cxn ang="0">
                  <a:pos x="173" y="191"/>
                </a:cxn>
                <a:cxn ang="0">
                  <a:pos x="160" y="195"/>
                </a:cxn>
                <a:cxn ang="0">
                  <a:pos x="157" y="204"/>
                </a:cxn>
                <a:cxn ang="0">
                  <a:pos x="139" y="210"/>
                </a:cxn>
                <a:cxn ang="0">
                  <a:pos x="125" y="210"/>
                </a:cxn>
                <a:cxn ang="0">
                  <a:pos x="111" y="202"/>
                </a:cxn>
                <a:cxn ang="0">
                  <a:pos x="110" y="192"/>
                </a:cxn>
                <a:cxn ang="0">
                  <a:pos x="102" y="183"/>
                </a:cxn>
                <a:cxn ang="0">
                  <a:pos x="98" y="169"/>
                </a:cxn>
                <a:cxn ang="0">
                  <a:pos x="80" y="180"/>
                </a:cxn>
                <a:cxn ang="0">
                  <a:pos x="67" y="186"/>
                </a:cxn>
                <a:cxn ang="0">
                  <a:pos x="61" y="180"/>
                </a:cxn>
                <a:cxn ang="0">
                  <a:pos x="55" y="173"/>
                </a:cxn>
                <a:cxn ang="0">
                  <a:pos x="49" y="176"/>
                </a:cxn>
                <a:cxn ang="0">
                  <a:pos x="43" y="179"/>
                </a:cxn>
                <a:cxn ang="0">
                  <a:pos x="33" y="160"/>
                </a:cxn>
                <a:cxn ang="0">
                  <a:pos x="20" y="142"/>
                </a:cxn>
                <a:cxn ang="0">
                  <a:pos x="2" y="126"/>
                </a:cxn>
                <a:cxn ang="0">
                  <a:pos x="4" y="117"/>
                </a:cxn>
                <a:cxn ang="0">
                  <a:pos x="10" y="110"/>
                </a:cxn>
                <a:cxn ang="0">
                  <a:pos x="13" y="106"/>
                </a:cxn>
                <a:cxn ang="0">
                  <a:pos x="9" y="98"/>
                </a:cxn>
                <a:cxn ang="0">
                  <a:pos x="2" y="91"/>
                </a:cxn>
                <a:cxn ang="0">
                  <a:pos x="2" y="83"/>
                </a:cxn>
                <a:cxn ang="0">
                  <a:pos x="29" y="70"/>
                </a:cxn>
                <a:cxn ang="0">
                  <a:pos x="48" y="62"/>
                </a:cxn>
                <a:cxn ang="0">
                  <a:pos x="55" y="56"/>
                </a:cxn>
                <a:cxn ang="0">
                  <a:pos x="66" y="36"/>
                </a:cxn>
                <a:cxn ang="0">
                  <a:pos x="75" y="39"/>
                </a:cxn>
                <a:cxn ang="0">
                  <a:pos x="79" y="41"/>
                </a:cxn>
                <a:cxn ang="0">
                  <a:pos x="102" y="32"/>
                </a:cxn>
                <a:cxn ang="0">
                  <a:pos x="98" y="20"/>
                </a:cxn>
                <a:cxn ang="0">
                  <a:pos x="96" y="8"/>
                </a:cxn>
                <a:cxn ang="0">
                  <a:pos x="102" y="1"/>
                </a:cxn>
              </a:cxnLst>
              <a:rect l="0" t="0" r="r" b="b"/>
              <a:pathLst>
                <a:path w="217" h="211">
                  <a:moveTo>
                    <a:pt x="104" y="0"/>
                  </a:moveTo>
                  <a:lnTo>
                    <a:pt x="107" y="0"/>
                  </a:lnTo>
                  <a:lnTo>
                    <a:pt x="111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5" y="9"/>
                  </a:lnTo>
                  <a:lnTo>
                    <a:pt x="127" y="12"/>
                  </a:lnTo>
                  <a:lnTo>
                    <a:pt x="134" y="12"/>
                  </a:lnTo>
                  <a:lnTo>
                    <a:pt x="137" y="10"/>
                  </a:lnTo>
                  <a:lnTo>
                    <a:pt x="146" y="10"/>
                  </a:lnTo>
                  <a:lnTo>
                    <a:pt x="150" y="12"/>
                  </a:lnTo>
                  <a:lnTo>
                    <a:pt x="154" y="12"/>
                  </a:lnTo>
                  <a:lnTo>
                    <a:pt x="157" y="13"/>
                  </a:lnTo>
                  <a:lnTo>
                    <a:pt x="160" y="13"/>
                  </a:lnTo>
                  <a:lnTo>
                    <a:pt x="161" y="16"/>
                  </a:lnTo>
                  <a:lnTo>
                    <a:pt x="162" y="17"/>
                  </a:lnTo>
                  <a:lnTo>
                    <a:pt x="162" y="25"/>
                  </a:lnTo>
                  <a:lnTo>
                    <a:pt x="161" y="29"/>
                  </a:lnTo>
                  <a:lnTo>
                    <a:pt x="158" y="33"/>
                  </a:lnTo>
                  <a:lnTo>
                    <a:pt x="156" y="35"/>
                  </a:lnTo>
                  <a:lnTo>
                    <a:pt x="153" y="37"/>
                  </a:lnTo>
                  <a:lnTo>
                    <a:pt x="149" y="40"/>
                  </a:lnTo>
                  <a:lnTo>
                    <a:pt x="146" y="43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42" y="50"/>
                  </a:lnTo>
                  <a:lnTo>
                    <a:pt x="143" y="52"/>
                  </a:lnTo>
                  <a:lnTo>
                    <a:pt x="145" y="56"/>
                  </a:lnTo>
                  <a:lnTo>
                    <a:pt x="146" y="59"/>
                  </a:lnTo>
                  <a:lnTo>
                    <a:pt x="148" y="63"/>
                  </a:lnTo>
                  <a:lnTo>
                    <a:pt x="146" y="66"/>
                  </a:lnTo>
                  <a:lnTo>
                    <a:pt x="145" y="67"/>
                  </a:lnTo>
                  <a:lnTo>
                    <a:pt x="148" y="72"/>
                  </a:lnTo>
                  <a:lnTo>
                    <a:pt x="150" y="75"/>
                  </a:lnTo>
                  <a:lnTo>
                    <a:pt x="154" y="78"/>
                  </a:lnTo>
                  <a:lnTo>
                    <a:pt x="158" y="79"/>
                  </a:lnTo>
                  <a:lnTo>
                    <a:pt x="164" y="79"/>
                  </a:lnTo>
                  <a:lnTo>
                    <a:pt x="166" y="76"/>
                  </a:lnTo>
                  <a:lnTo>
                    <a:pt x="169" y="71"/>
                  </a:lnTo>
                  <a:lnTo>
                    <a:pt x="170" y="70"/>
                  </a:lnTo>
                  <a:lnTo>
                    <a:pt x="173" y="68"/>
                  </a:lnTo>
                  <a:lnTo>
                    <a:pt x="180" y="68"/>
                  </a:lnTo>
                  <a:lnTo>
                    <a:pt x="182" y="79"/>
                  </a:lnTo>
                  <a:lnTo>
                    <a:pt x="189" y="99"/>
                  </a:lnTo>
                  <a:lnTo>
                    <a:pt x="191" y="105"/>
                  </a:lnTo>
                  <a:lnTo>
                    <a:pt x="196" y="111"/>
                  </a:lnTo>
                  <a:lnTo>
                    <a:pt x="204" y="121"/>
                  </a:lnTo>
                  <a:lnTo>
                    <a:pt x="211" y="129"/>
                  </a:lnTo>
                  <a:lnTo>
                    <a:pt x="216" y="136"/>
                  </a:lnTo>
                  <a:lnTo>
                    <a:pt x="217" y="138"/>
                  </a:lnTo>
                  <a:lnTo>
                    <a:pt x="217" y="141"/>
                  </a:lnTo>
                  <a:lnTo>
                    <a:pt x="216" y="141"/>
                  </a:lnTo>
                  <a:lnTo>
                    <a:pt x="213" y="142"/>
                  </a:lnTo>
                  <a:lnTo>
                    <a:pt x="209" y="144"/>
                  </a:lnTo>
                  <a:lnTo>
                    <a:pt x="204" y="144"/>
                  </a:lnTo>
                  <a:lnTo>
                    <a:pt x="203" y="147"/>
                  </a:lnTo>
                  <a:lnTo>
                    <a:pt x="203" y="152"/>
                  </a:lnTo>
                  <a:lnTo>
                    <a:pt x="204" y="156"/>
                  </a:lnTo>
                  <a:lnTo>
                    <a:pt x="209" y="164"/>
                  </a:lnTo>
                  <a:lnTo>
                    <a:pt x="217" y="169"/>
                  </a:lnTo>
                  <a:lnTo>
                    <a:pt x="217" y="176"/>
                  </a:lnTo>
                  <a:lnTo>
                    <a:pt x="216" y="178"/>
                  </a:lnTo>
                  <a:lnTo>
                    <a:pt x="213" y="179"/>
                  </a:lnTo>
                  <a:lnTo>
                    <a:pt x="212" y="179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195" y="191"/>
                  </a:lnTo>
                  <a:lnTo>
                    <a:pt x="189" y="194"/>
                  </a:lnTo>
                  <a:lnTo>
                    <a:pt x="173" y="191"/>
                  </a:lnTo>
                  <a:lnTo>
                    <a:pt x="166" y="190"/>
                  </a:lnTo>
                  <a:lnTo>
                    <a:pt x="161" y="192"/>
                  </a:lnTo>
                  <a:lnTo>
                    <a:pt x="160" y="195"/>
                  </a:lnTo>
                  <a:lnTo>
                    <a:pt x="160" y="198"/>
                  </a:lnTo>
                  <a:lnTo>
                    <a:pt x="158" y="202"/>
                  </a:lnTo>
                  <a:lnTo>
                    <a:pt x="157" y="204"/>
                  </a:lnTo>
                  <a:lnTo>
                    <a:pt x="153" y="207"/>
                  </a:lnTo>
                  <a:lnTo>
                    <a:pt x="146" y="210"/>
                  </a:lnTo>
                  <a:lnTo>
                    <a:pt x="139" y="210"/>
                  </a:lnTo>
                  <a:lnTo>
                    <a:pt x="133" y="211"/>
                  </a:lnTo>
                  <a:lnTo>
                    <a:pt x="129" y="211"/>
                  </a:lnTo>
                  <a:lnTo>
                    <a:pt x="125" y="210"/>
                  </a:lnTo>
                  <a:lnTo>
                    <a:pt x="122" y="209"/>
                  </a:lnTo>
                  <a:lnTo>
                    <a:pt x="114" y="203"/>
                  </a:lnTo>
                  <a:lnTo>
                    <a:pt x="111" y="202"/>
                  </a:lnTo>
                  <a:lnTo>
                    <a:pt x="111" y="199"/>
                  </a:lnTo>
                  <a:lnTo>
                    <a:pt x="110" y="198"/>
                  </a:lnTo>
                  <a:lnTo>
                    <a:pt x="110" y="192"/>
                  </a:lnTo>
                  <a:lnTo>
                    <a:pt x="107" y="190"/>
                  </a:lnTo>
                  <a:lnTo>
                    <a:pt x="104" y="186"/>
                  </a:lnTo>
                  <a:lnTo>
                    <a:pt x="102" y="183"/>
                  </a:lnTo>
                  <a:lnTo>
                    <a:pt x="100" y="179"/>
                  </a:lnTo>
                  <a:lnTo>
                    <a:pt x="100" y="172"/>
                  </a:lnTo>
                  <a:lnTo>
                    <a:pt x="98" y="169"/>
                  </a:lnTo>
                  <a:lnTo>
                    <a:pt x="92" y="169"/>
                  </a:lnTo>
                  <a:lnTo>
                    <a:pt x="87" y="175"/>
                  </a:lnTo>
                  <a:lnTo>
                    <a:pt x="80" y="180"/>
                  </a:lnTo>
                  <a:lnTo>
                    <a:pt x="74" y="184"/>
                  </a:lnTo>
                  <a:lnTo>
                    <a:pt x="70" y="186"/>
                  </a:lnTo>
                  <a:lnTo>
                    <a:pt x="67" y="186"/>
                  </a:lnTo>
                  <a:lnTo>
                    <a:pt x="66" y="184"/>
                  </a:lnTo>
                  <a:lnTo>
                    <a:pt x="64" y="182"/>
                  </a:lnTo>
                  <a:lnTo>
                    <a:pt x="61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5" y="173"/>
                  </a:lnTo>
                  <a:lnTo>
                    <a:pt x="53" y="173"/>
                  </a:lnTo>
                  <a:lnTo>
                    <a:pt x="52" y="175"/>
                  </a:lnTo>
                  <a:lnTo>
                    <a:pt x="49" y="176"/>
                  </a:lnTo>
                  <a:lnTo>
                    <a:pt x="48" y="178"/>
                  </a:lnTo>
                  <a:lnTo>
                    <a:pt x="45" y="179"/>
                  </a:lnTo>
                  <a:lnTo>
                    <a:pt x="43" y="179"/>
                  </a:lnTo>
                  <a:lnTo>
                    <a:pt x="39" y="176"/>
                  </a:lnTo>
                  <a:lnTo>
                    <a:pt x="36" y="169"/>
                  </a:lnTo>
                  <a:lnTo>
                    <a:pt x="33" y="160"/>
                  </a:lnTo>
                  <a:lnTo>
                    <a:pt x="29" y="152"/>
                  </a:lnTo>
                  <a:lnTo>
                    <a:pt x="25" y="145"/>
                  </a:lnTo>
                  <a:lnTo>
                    <a:pt x="20" y="142"/>
                  </a:lnTo>
                  <a:lnTo>
                    <a:pt x="14" y="138"/>
                  </a:lnTo>
                  <a:lnTo>
                    <a:pt x="8" y="134"/>
                  </a:lnTo>
                  <a:lnTo>
                    <a:pt x="2" y="126"/>
                  </a:lnTo>
                  <a:lnTo>
                    <a:pt x="1" y="122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9" y="114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2" y="109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9" y="98"/>
                  </a:lnTo>
                  <a:lnTo>
                    <a:pt x="6" y="97"/>
                  </a:lnTo>
                  <a:lnTo>
                    <a:pt x="4" y="94"/>
                  </a:lnTo>
                  <a:lnTo>
                    <a:pt x="2" y="91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2" y="83"/>
                  </a:lnTo>
                  <a:lnTo>
                    <a:pt x="5" y="81"/>
                  </a:lnTo>
                  <a:lnTo>
                    <a:pt x="21" y="75"/>
                  </a:lnTo>
                  <a:lnTo>
                    <a:pt x="29" y="70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48" y="62"/>
                  </a:lnTo>
                  <a:lnTo>
                    <a:pt x="51" y="60"/>
                  </a:lnTo>
                  <a:lnTo>
                    <a:pt x="52" y="58"/>
                  </a:lnTo>
                  <a:lnTo>
                    <a:pt x="55" y="56"/>
                  </a:lnTo>
                  <a:lnTo>
                    <a:pt x="59" y="52"/>
                  </a:lnTo>
                  <a:lnTo>
                    <a:pt x="61" y="44"/>
                  </a:lnTo>
                  <a:lnTo>
                    <a:pt x="66" y="36"/>
                  </a:lnTo>
                  <a:lnTo>
                    <a:pt x="71" y="33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9" y="41"/>
                  </a:lnTo>
                  <a:lnTo>
                    <a:pt x="82" y="40"/>
                  </a:lnTo>
                  <a:lnTo>
                    <a:pt x="94" y="36"/>
                  </a:lnTo>
                  <a:lnTo>
                    <a:pt x="102" y="32"/>
                  </a:lnTo>
                  <a:lnTo>
                    <a:pt x="102" y="27"/>
                  </a:lnTo>
                  <a:lnTo>
                    <a:pt x="100" y="24"/>
                  </a:lnTo>
                  <a:lnTo>
                    <a:pt x="98" y="20"/>
                  </a:lnTo>
                  <a:lnTo>
                    <a:pt x="95" y="14"/>
                  </a:lnTo>
                  <a:lnTo>
                    <a:pt x="95" y="10"/>
                  </a:lnTo>
                  <a:lnTo>
                    <a:pt x="96" y="8"/>
                  </a:lnTo>
                  <a:lnTo>
                    <a:pt x="98" y="6"/>
                  </a:lnTo>
                  <a:lnTo>
                    <a:pt x="99" y="4"/>
                  </a:lnTo>
                  <a:lnTo>
                    <a:pt x="102" y="1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4177400" y="5247762"/>
              <a:ext cx="639544" cy="400540"/>
            </a:xfrm>
            <a:custGeom>
              <a:avLst/>
              <a:gdLst/>
              <a:ahLst/>
              <a:cxnLst>
                <a:cxn ang="0">
                  <a:pos x="312" y="9"/>
                </a:cxn>
                <a:cxn ang="0">
                  <a:pos x="345" y="24"/>
                </a:cxn>
                <a:cxn ang="0">
                  <a:pos x="363" y="25"/>
                </a:cxn>
                <a:cxn ang="0">
                  <a:pos x="375" y="25"/>
                </a:cxn>
                <a:cxn ang="0">
                  <a:pos x="375" y="45"/>
                </a:cxn>
                <a:cxn ang="0">
                  <a:pos x="380" y="80"/>
                </a:cxn>
                <a:cxn ang="0">
                  <a:pos x="386" y="102"/>
                </a:cxn>
                <a:cxn ang="0">
                  <a:pos x="378" y="106"/>
                </a:cxn>
                <a:cxn ang="0">
                  <a:pos x="364" y="130"/>
                </a:cxn>
                <a:cxn ang="0">
                  <a:pos x="364" y="169"/>
                </a:cxn>
                <a:cxn ang="0">
                  <a:pos x="379" y="200"/>
                </a:cxn>
                <a:cxn ang="0">
                  <a:pos x="355" y="226"/>
                </a:cxn>
                <a:cxn ang="0">
                  <a:pos x="337" y="230"/>
                </a:cxn>
                <a:cxn ang="0">
                  <a:pos x="306" y="227"/>
                </a:cxn>
                <a:cxn ang="0">
                  <a:pos x="277" y="229"/>
                </a:cxn>
                <a:cxn ang="0">
                  <a:pos x="248" y="225"/>
                </a:cxn>
                <a:cxn ang="0">
                  <a:pos x="222" y="206"/>
                </a:cxn>
                <a:cxn ang="0">
                  <a:pos x="197" y="191"/>
                </a:cxn>
                <a:cxn ang="0">
                  <a:pos x="173" y="190"/>
                </a:cxn>
                <a:cxn ang="0">
                  <a:pos x="164" y="179"/>
                </a:cxn>
                <a:cxn ang="0">
                  <a:pos x="152" y="187"/>
                </a:cxn>
                <a:cxn ang="0">
                  <a:pos x="150" y="181"/>
                </a:cxn>
                <a:cxn ang="0">
                  <a:pos x="140" y="184"/>
                </a:cxn>
                <a:cxn ang="0">
                  <a:pos x="142" y="192"/>
                </a:cxn>
                <a:cxn ang="0">
                  <a:pos x="132" y="192"/>
                </a:cxn>
                <a:cxn ang="0">
                  <a:pos x="117" y="198"/>
                </a:cxn>
                <a:cxn ang="0">
                  <a:pos x="107" y="204"/>
                </a:cxn>
                <a:cxn ang="0">
                  <a:pos x="72" y="221"/>
                </a:cxn>
                <a:cxn ang="0">
                  <a:pos x="40" y="239"/>
                </a:cxn>
                <a:cxn ang="0">
                  <a:pos x="29" y="238"/>
                </a:cxn>
                <a:cxn ang="0">
                  <a:pos x="24" y="218"/>
                </a:cxn>
                <a:cxn ang="0">
                  <a:pos x="37" y="215"/>
                </a:cxn>
                <a:cxn ang="0">
                  <a:pos x="24" y="195"/>
                </a:cxn>
                <a:cxn ang="0">
                  <a:pos x="2" y="153"/>
                </a:cxn>
                <a:cxn ang="0">
                  <a:pos x="24" y="142"/>
                </a:cxn>
                <a:cxn ang="0">
                  <a:pos x="37" y="136"/>
                </a:cxn>
                <a:cxn ang="0">
                  <a:pos x="44" y="115"/>
                </a:cxn>
                <a:cxn ang="0">
                  <a:pos x="54" y="109"/>
                </a:cxn>
                <a:cxn ang="0">
                  <a:pos x="86" y="119"/>
                </a:cxn>
                <a:cxn ang="0">
                  <a:pos x="119" y="125"/>
                </a:cxn>
                <a:cxn ang="0">
                  <a:pos x="148" y="122"/>
                </a:cxn>
                <a:cxn ang="0">
                  <a:pos x="177" y="102"/>
                </a:cxn>
                <a:cxn ang="0">
                  <a:pos x="180" y="91"/>
                </a:cxn>
                <a:cxn ang="0">
                  <a:pos x="196" y="67"/>
                </a:cxn>
                <a:cxn ang="0">
                  <a:pos x="201" y="56"/>
                </a:cxn>
                <a:cxn ang="0">
                  <a:pos x="212" y="33"/>
                </a:cxn>
                <a:cxn ang="0">
                  <a:pos x="243" y="24"/>
                </a:cxn>
                <a:cxn ang="0">
                  <a:pos x="265" y="16"/>
                </a:cxn>
                <a:cxn ang="0">
                  <a:pos x="286" y="9"/>
                </a:cxn>
              </a:cxnLst>
              <a:rect l="0" t="0" r="r" b="b"/>
              <a:pathLst>
                <a:path w="388" h="243">
                  <a:moveTo>
                    <a:pt x="297" y="0"/>
                  </a:moveTo>
                  <a:lnTo>
                    <a:pt x="301" y="0"/>
                  </a:lnTo>
                  <a:lnTo>
                    <a:pt x="305" y="2"/>
                  </a:lnTo>
                  <a:lnTo>
                    <a:pt x="312" y="9"/>
                  </a:lnTo>
                  <a:lnTo>
                    <a:pt x="320" y="14"/>
                  </a:lnTo>
                  <a:lnTo>
                    <a:pt x="330" y="18"/>
                  </a:lnTo>
                  <a:lnTo>
                    <a:pt x="340" y="21"/>
                  </a:lnTo>
                  <a:lnTo>
                    <a:pt x="345" y="24"/>
                  </a:lnTo>
                  <a:lnTo>
                    <a:pt x="349" y="27"/>
                  </a:lnTo>
                  <a:lnTo>
                    <a:pt x="356" y="27"/>
                  </a:lnTo>
                  <a:lnTo>
                    <a:pt x="360" y="25"/>
                  </a:lnTo>
                  <a:lnTo>
                    <a:pt x="363" y="25"/>
                  </a:lnTo>
                  <a:lnTo>
                    <a:pt x="365" y="24"/>
                  </a:lnTo>
                  <a:lnTo>
                    <a:pt x="367" y="22"/>
                  </a:lnTo>
                  <a:lnTo>
                    <a:pt x="369" y="22"/>
                  </a:lnTo>
                  <a:lnTo>
                    <a:pt x="375" y="25"/>
                  </a:lnTo>
                  <a:lnTo>
                    <a:pt x="380" y="31"/>
                  </a:lnTo>
                  <a:lnTo>
                    <a:pt x="384" y="36"/>
                  </a:lnTo>
                  <a:lnTo>
                    <a:pt x="376" y="41"/>
                  </a:lnTo>
                  <a:lnTo>
                    <a:pt x="375" y="45"/>
                  </a:lnTo>
                  <a:lnTo>
                    <a:pt x="375" y="60"/>
                  </a:lnTo>
                  <a:lnTo>
                    <a:pt x="371" y="68"/>
                  </a:lnTo>
                  <a:lnTo>
                    <a:pt x="371" y="71"/>
                  </a:lnTo>
                  <a:lnTo>
                    <a:pt x="380" y="80"/>
                  </a:lnTo>
                  <a:lnTo>
                    <a:pt x="388" y="86"/>
                  </a:lnTo>
                  <a:lnTo>
                    <a:pt x="387" y="88"/>
                  </a:lnTo>
                  <a:lnTo>
                    <a:pt x="387" y="101"/>
                  </a:lnTo>
                  <a:lnTo>
                    <a:pt x="386" y="102"/>
                  </a:lnTo>
                  <a:lnTo>
                    <a:pt x="383" y="103"/>
                  </a:lnTo>
                  <a:lnTo>
                    <a:pt x="382" y="105"/>
                  </a:lnTo>
                  <a:lnTo>
                    <a:pt x="379" y="106"/>
                  </a:lnTo>
                  <a:lnTo>
                    <a:pt x="378" y="106"/>
                  </a:lnTo>
                  <a:lnTo>
                    <a:pt x="376" y="107"/>
                  </a:lnTo>
                  <a:lnTo>
                    <a:pt x="374" y="113"/>
                  </a:lnTo>
                  <a:lnTo>
                    <a:pt x="368" y="122"/>
                  </a:lnTo>
                  <a:lnTo>
                    <a:pt x="364" y="130"/>
                  </a:lnTo>
                  <a:lnTo>
                    <a:pt x="360" y="137"/>
                  </a:lnTo>
                  <a:lnTo>
                    <a:pt x="359" y="145"/>
                  </a:lnTo>
                  <a:lnTo>
                    <a:pt x="361" y="156"/>
                  </a:lnTo>
                  <a:lnTo>
                    <a:pt x="364" y="169"/>
                  </a:lnTo>
                  <a:lnTo>
                    <a:pt x="367" y="177"/>
                  </a:lnTo>
                  <a:lnTo>
                    <a:pt x="372" y="184"/>
                  </a:lnTo>
                  <a:lnTo>
                    <a:pt x="376" y="191"/>
                  </a:lnTo>
                  <a:lnTo>
                    <a:pt x="379" y="200"/>
                  </a:lnTo>
                  <a:lnTo>
                    <a:pt x="376" y="208"/>
                  </a:lnTo>
                  <a:lnTo>
                    <a:pt x="368" y="215"/>
                  </a:lnTo>
                  <a:lnTo>
                    <a:pt x="360" y="221"/>
                  </a:lnTo>
                  <a:lnTo>
                    <a:pt x="355" y="226"/>
                  </a:lnTo>
                  <a:lnTo>
                    <a:pt x="353" y="229"/>
                  </a:lnTo>
                  <a:lnTo>
                    <a:pt x="348" y="231"/>
                  </a:lnTo>
                  <a:lnTo>
                    <a:pt x="341" y="231"/>
                  </a:lnTo>
                  <a:lnTo>
                    <a:pt x="337" y="230"/>
                  </a:lnTo>
                  <a:lnTo>
                    <a:pt x="329" y="230"/>
                  </a:lnTo>
                  <a:lnTo>
                    <a:pt x="322" y="231"/>
                  </a:lnTo>
                  <a:lnTo>
                    <a:pt x="316" y="231"/>
                  </a:lnTo>
                  <a:lnTo>
                    <a:pt x="306" y="227"/>
                  </a:lnTo>
                  <a:lnTo>
                    <a:pt x="297" y="222"/>
                  </a:lnTo>
                  <a:lnTo>
                    <a:pt x="290" y="222"/>
                  </a:lnTo>
                  <a:lnTo>
                    <a:pt x="283" y="223"/>
                  </a:lnTo>
                  <a:lnTo>
                    <a:pt x="277" y="229"/>
                  </a:lnTo>
                  <a:lnTo>
                    <a:pt x="269" y="230"/>
                  </a:lnTo>
                  <a:lnTo>
                    <a:pt x="261" y="229"/>
                  </a:lnTo>
                  <a:lnTo>
                    <a:pt x="254" y="225"/>
                  </a:lnTo>
                  <a:lnTo>
                    <a:pt x="248" y="225"/>
                  </a:lnTo>
                  <a:lnTo>
                    <a:pt x="243" y="226"/>
                  </a:lnTo>
                  <a:lnTo>
                    <a:pt x="235" y="223"/>
                  </a:lnTo>
                  <a:lnTo>
                    <a:pt x="227" y="215"/>
                  </a:lnTo>
                  <a:lnTo>
                    <a:pt x="222" y="206"/>
                  </a:lnTo>
                  <a:lnTo>
                    <a:pt x="218" y="198"/>
                  </a:lnTo>
                  <a:lnTo>
                    <a:pt x="214" y="192"/>
                  </a:lnTo>
                  <a:lnTo>
                    <a:pt x="207" y="191"/>
                  </a:lnTo>
                  <a:lnTo>
                    <a:pt x="197" y="191"/>
                  </a:lnTo>
                  <a:lnTo>
                    <a:pt x="188" y="192"/>
                  </a:lnTo>
                  <a:lnTo>
                    <a:pt x="177" y="192"/>
                  </a:lnTo>
                  <a:lnTo>
                    <a:pt x="176" y="191"/>
                  </a:lnTo>
                  <a:lnTo>
                    <a:pt x="173" y="190"/>
                  </a:lnTo>
                  <a:lnTo>
                    <a:pt x="171" y="184"/>
                  </a:lnTo>
                  <a:lnTo>
                    <a:pt x="168" y="180"/>
                  </a:lnTo>
                  <a:lnTo>
                    <a:pt x="165" y="179"/>
                  </a:lnTo>
                  <a:lnTo>
                    <a:pt x="164" y="179"/>
                  </a:lnTo>
                  <a:lnTo>
                    <a:pt x="161" y="180"/>
                  </a:lnTo>
                  <a:lnTo>
                    <a:pt x="156" y="185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0" y="185"/>
                  </a:lnTo>
                  <a:lnTo>
                    <a:pt x="152" y="184"/>
                  </a:lnTo>
                  <a:lnTo>
                    <a:pt x="150" y="183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5" y="180"/>
                  </a:lnTo>
                  <a:lnTo>
                    <a:pt x="140" y="180"/>
                  </a:lnTo>
                  <a:lnTo>
                    <a:pt x="140" y="184"/>
                  </a:lnTo>
                  <a:lnTo>
                    <a:pt x="141" y="185"/>
                  </a:lnTo>
                  <a:lnTo>
                    <a:pt x="141" y="187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1" y="194"/>
                  </a:lnTo>
                  <a:lnTo>
                    <a:pt x="138" y="194"/>
                  </a:lnTo>
                  <a:lnTo>
                    <a:pt x="136" y="192"/>
                  </a:lnTo>
                  <a:lnTo>
                    <a:pt x="132" y="192"/>
                  </a:lnTo>
                  <a:lnTo>
                    <a:pt x="130" y="191"/>
                  </a:lnTo>
                  <a:lnTo>
                    <a:pt x="129" y="191"/>
                  </a:lnTo>
                  <a:lnTo>
                    <a:pt x="125" y="192"/>
                  </a:lnTo>
                  <a:lnTo>
                    <a:pt x="117" y="198"/>
                  </a:lnTo>
                  <a:lnTo>
                    <a:pt x="114" y="202"/>
                  </a:lnTo>
                  <a:lnTo>
                    <a:pt x="113" y="203"/>
                  </a:lnTo>
                  <a:lnTo>
                    <a:pt x="110" y="203"/>
                  </a:lnTo>
                  <a:lnTo>
                    <a:pt x="107" y="204"/>
                  </a:lnTo>
                  <a:lnTo>
                    <a:pt x="102" y="204"/>
                  </a:lnTo>
                  <a:lnTo>
                    <a:pt x="97" y="207"/>
                  </a:lnTo>
                  <a:lnTo>
                    <a:pt x="91" y="212"/>
                  </a:lnTo>
                  <a:lnTo>
                    <a:pt x="72" y="221"/>
                  </a:lnTo>
                  <a:lnTo>
                    <a:pt x="67" y="225"/>
                  </a:lnTo>
                  <a:lnTo>
                    <a:pt x="60" y="230"/>
                  </a:lnTo>
                  <a:lnTo>
                    <a:pt x="50" y="234"/>
                  </a:lnTo>
                  <a:lnTo>
                    <a:pt x="40" y="239"/>
                  </a:lnTo>
                  <a:lnTo>
                    <a:pt x="37" y="241"/>
                  </a:lnTo>
                  <a:lnTo>
                    <a:pt x="36" y="242"/>
                  </a:lnTo>
                  <a:lnTo>
                    <a:pt x="37" y="243"/>
                  </a:lnTo>
                  <a:lnTo>
                    <a:pt x="29" y="238"/>
                  </a:lnTo>
                  <a:lnTo>
                    <a:pt x="24" y="230"/>
                  </a:lnTo>
                  <a:lnTo>
                    <a:pt x="23" y="226"/>
                  </a:lnTo>
                  <a:lnTo>
                    <a:pt x="23" y="221"/>
                  </a:lnTo>
                  <a:lnTo>
                    <a:pt x="24" y="218"/>
                  </a:lnTo>
                  <a:lnTo>
                    <a:pt x="29" y="218"/>
                  </a:lnTo>
                  <a:lnTo>
                    <a:pt x="33" y="216"/>
                  </a:lnTo>
                  <a:lnTo>
                    <a:pt x="36" y="215"/>
                  </a:lnTo>
                  <a:lnTo>
                    <a:pt x="37" y="215"/>
                  </a:lnTo>
                  <a:lnTo>
                    <a:pt x="37" y="212"/>
                  </a:lnTo>
                  <a:lnTo>
                    <a:pt x="36" y="210"/>
                  </a:lnTo>
                  <a:lnTo>
                    <a:pt x="31" y="203"/>
                  </a:lnTo>
                  <a:lnTo>
                    <a:pt x="24" y="195"/>
                  </a:lnTo>
                  <a:lnTo>
                    <a:pt x="16" y="185"/>
                  </a:lnTo>
                  <a:lnTo>
                    <a:pt x="11" y="179"/>
                  </a:lnTo>
                  <a:lnTo>
                    <a:pt x="9" y="173"/>
                  </a:lnTo>
                  <a:lnTo>
                    <a:pt x="2" y="153"/>
                  </a:lnTo>
                  <a:lnTo>
                    <a:pt x="0" y="142"/>
                  </a:lnTo>
                  <a:lnTo>
                    <a:pt x="8" y="142"/>
                  </a:lnTo>
                  <a:lnTo>
                    <a:pt x="17" y="144"/>
                  </a:lnTo>
                  <a:lnTo>
                    <a:pt x="24" y="142"/>
                  </a:lnTo>
                  <a:lnTo>
                    <a:pt x="29" y="141"/>
                  </a:lnTo>
                  <a:lnTo>
                    <a:pt x="32" y="140"/>
                  </a:lnTo>
                  <a:lnTo>
                    <a:pt x="33" y="138"/>
                  </a:lnTo>
                  <a:lnTo>
                    <a:pt x="37" y="136"/>
                  </a:lnTo>
                  <a:lnTo>
                    <a:pt x="40" y="134"/>
                  </a:lnTo>
                  <a:lnTo>
                    <a:pt x="41" y="132"/>
                  </a:lnTo>
                  <a:lnTo>
                    <a:pt x="44" y="128"/>
                  </a:lnTo>
                  <a:lnTo>
                    <a:pt x="44" y="115"/>
                  </a:lnTo>
                  <a:lnTo>
                    <a:pt x="45" y="113"/>
                  </a:lnTo>
                  <a:lnTo>
                    <a:pt x="47" y="111"/>
                  </a:lnTo>
                  <a:lnTo>
                    <a:pt x="50" y="110"/>
                  </a:lnTo>
                  <a:lnTo>
                    <a:pt x="54" y="109"/>
                  </a:lnTo>
                  <a:lnTo>
                    <a:pt x="59" y="110"/>
                  </a:lnTo>
                  <a:lnTo>
                    <a:pt x="70" y="118"/>
                  </a:lnTo>
                  <a:lnTo>
                    <a:pt x="76" y="119"/>
                  </a:lnTo>
                  <a:lnTo>
                    <a:pt x="86" y="119"/>
                  </a:lnTo>
                  <a:lnTo>
                    <a:pt x="97" y="121"/>
                  </a:lnTo>
                  <a:lnTo>
                    <a:pt x="106" y="122"/>
                  </a:lnTo>
                  <a:lnTo>
                    <a:pt x="114" y="124"/>
                  </a:lnTo>
                  <a:lnTo>
                    <a:pt x="119" y="125"/>
                  </a:lnTo>
                  <a:lnTo>
                    <a:pt x="127" y="128"/>
                  </a:lnTo>
                  <a:lnTo>
                    <a:pt x="136" y="128"/>
                  </a:lnTo>
                  <a:lnTo>
                    <a:pt x="142" y="126"/>
                  </a:lnTo>
                  <a:lnTo>
                    <a:pt x="148" y="122"/>
                  </a:lnTo>
                  <a:lnTo>
                    <a:pt x="154" y="117"/>
                  </a:lnTo>
                  <a:lnTo>
                    <a:pt x="162" y="110"/>
                  </a:lnTo>
                  <a:lnTo>
                    <a:pt x="169" y="106"/>
                  </a:lnTo>
                  <a:lnTo>
                    <a:pt x="177" y="102"/>
                  </a:lnTo>
                  <a:lnTo>
                    <a:pt x="179" y="101"/>
                  </a:lnTo>
                  <a:lnTo>
                    <a:pt x="179" y="98"/>
                  </a:lnTo>
                  <a:lnTo>
                    <a:pt x="180" y="94"/>
                  </a:lnTo>
                  <a:lnTo>
                    <a:pt x="180" y="91"/>
                  </a:lnTo>
                  <a:lnTo>
                    <a:pt x="183" y="86"/>
                  </a:lnTo>
                  <a:lnTo>
                    <a:pt x="187" y="80"/>
                  </a:lnTo>
                  <a:lnTo>
                    <a:pt x="192" y="74"/>
                  </a:lnTo>
                  <a:lnTo>
                    <a:pt x="196" y="67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200" y="57"/>
                  </a:lnTo>
                  <a:lnTo>
                    <a:pt x="201" y="56"/>
                  </a:lnTo>
                  <a:lnTo>
                    <a:pt x="207" y="56"/>
                  </a:lnTo>
                  <a:lnTo>
                    <a:pt x="210" y="55"/>
                  </a:lnTo>
                  <a:lnTo>
                    <a:pt x="212" y="52"/>
                  </a:lnTo>
                  <a:lnTo>
                    <a:pt x="212" y="33"/>
                  </a:lnTo>
                  <a:lnTo>
                    <a:pt x="215" y="31"/>
                  </a:lnTo>
                  <a:lnTo>
                    <a:pt x="222" y="28"/>
                  </a:lnTo>
                  <a:lnTo>
                    <a:pt x="232" y="27"/>
                  </a:lnTo>
                  <a:lnTo>
                    <a:pt x="243" y="24"/>
                  </a:lnTo>
                  <a:lnTo>
                    <a:pt x="251" y="20"/>
                  </a:lnTo>
                  <a:lnTo>
                    <a:pt x="255" y="17"/>
                  </a:lnTo>
                  <a:lnTo>
                    <a:pt x="258" y="16"/>
                  </a:lnTo>
                  <a:lnTo>
                    <a:pt x="265" y="16"/>
                  </a:lnTo>
                  <a:lnTo>
                    <a:pt x="269" y="14"/>
                  </a:lnTo>
                  <a:lnTo>
                    <a:pt x="277" y="10"/>
                  </a:lnTo>
                  <a:lnTo>
                    <a:pt x="283" y="10"/>
                  </a:lnTo>
                  <a:lnTo>
                    <a:pt x="286" y="9"/>
                  </a:lnTo>
                  <a:lnTo>
                    <a:pt x="294" y="1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4849910" y="2371463"/>
              <a:ext cx="1851051" cy="2225217"/>
            </a:xfrm>
            <a:custGeom>
              <a:avLst/>
              <a:gdLst/>
              <a:ahLst/>
              <a:cxnLst>
                <a:cxn ang="0">
                  <a:pos x="1028" y="19"/>
                </a:cxn>
                <a:cxn ang="0">
                  <a:pos x="1042" y="72"/>
                </a:cxn>
                <a:cxn ang="0">
                  <a:pos x="1041" y="153"/>
                </a:cxn>
                <a:cxn ang="0">
                  <a:pos x="1118" y="198"/>
                </a:cxn>
                <a:cxn ang="0">
                  <a:pos x="1099" y="244"/>
                </a:cxn>
                <a:cxn ang="0">
                  <a:pos x="1068" y="311"/>
                </a:cxn>
                <a:cxn ang="0">
                  <a:pos x="1103" y="377"/>
                </a:cxn>
                <a:cxn ang="0">
                  <a:pos x="1097" y="439"/>
                </a:cxn>
                <a:cxn ang="0">
                  <a:pos x="1041" y="471"/>
                </a:cxn>
                <a:cxn ang="0">
                  <a:pos x="1024" y="518"/>
                </a:cxn>
                <a:cxn ang="0">
                  <a:pos x="1029" y="560"/>
                </a:cxn>
                <a:cxn ang="0">
                  <a:pos x="1081" y="676"/>
                </a:cxn>
                <a:cxn ang="0">
                  <a:pos x="1030" y="702"/>
                </a:cxn>
                <a:cxn ang="0">
                  <a:pos x="982" y="752"/>
                </a:cxn>
                <a:cxn ang="0">
                  <a:pos x="993" y="838"/>
                </a:cxn>
                <a:cxn ang="0">
                  <a:pos x="999" y="939"/>
                </a:cxn>
                <a:cxn ang="0">
                  <a:pos x="920" y="1036"/>
                </a:cxn>
                <a:cxn ang="0">
                  <a:pos x="929" y="1105"/>
                </a:cxn>
                <a:cxn ang="0">
                  <a:pos x="937" y="1150"/>
                </a:cxn>
                <a:cxn ang="0">
                  <a:pos x="972" y="1218"/>
                </a:cxn>
                <a:cxn ang="0">
                  <a:pos x="928" y="1285"/>
                </a:cxn>
                <a:cxn ang="0">
                  <a:pos x="850" y="1317"/>
                </a:cxn>
                <a:cxn ang="0">
                  <a:pos x="804" y="1323"/>
                </a:cxn>
                <a:cxn ang="0">
                  <a:pos x="685" y="1326"/>
                </a:cxn>
                <a:cxn ang="0">
                  <a:pos x="585" y="1319"/>
                </a:cxn>
                <a:cxn ang="0">
                  <a:pos x="522" y="1237"/>
                </a:cxn>
                <a:cxn ang="0">
                  <a:pos x="455" y="1204"/>
                </a:cxn>
                <a:cxn ang="0">
                  <a:pos x="378" y="1245"/>
                </a:cxn>
                <a:cxn ang="0">
                  <a:pos x="342" y="1321"/>
                </a:cxn>
                <a:cxn ang="0">
                  <a:pos x="288" y="1317"/>
                </a:cxn>
                <a:cxn ang="0">
                  <a:pos x="237" y="1327"/>
                </a:cxn>
                <a:cxn ang="0">
                  <a:pos x="242" y="1231"/>
                </a:cxn>
                <a:cxn ang="0">
                  <a:pos x="209" y="1142"/>
                </a:cxn>
                <a:cxn ang="0">
                  <a:pos x="154" y="1076"/>
                </a:cxn>
                <a:cxn ang="0">
                  <a:pos x="96" y="1039"/>
                </a:cxn>
                <a:cxn ang="0">
                  <a:pos x="66" y="966"/>
                </a:cxn>
                <a:cxn ang="0">
                  <a:pos x="43" y="863"/>
                </a:cxn>
                <a:cxn ang="0">
                  <a:pos x="34" y="707"/>
                </a:cxn>
                <a:cxn ang="0">
                  <a:pos x="72" y="649"/>
                </a:cxn>
                <a:cxn ang="0">
                  <a:pos x="88" y="571"/>
                </a:cxn>
                <a:cxn ang="0">
                  <a:pos x="35" y="473"/>
                </a:cxn>
                <a:cxn ang="0">
                  <a:pos x="29" y="424"/>
                </a:cxn>
                <a:cxn ang="0">
                  <a:pos x="62" y="413"/>
                </a:cxn>
                <a:cxn ang="0">
                  <a:pos x="128" y="405"/>
                </a:cxn>
                <a:cxn ang="0">
                  <a:pos x="194" y="416"/>
                </a:cxn>
                <a:cxn ang="0">
                  <a:pos x="244" y="350"/>
                </a:cxn>
                <a:cxn ang="0">
                  <a:pos x="298" y="341"/>
                </a:cxn>
                <a:cxn ang="0">
                  <a:pos x="350" y="331"/>
                </a:cxn>
                <a:cxn ang="0">
                  <a:pos x="376" y="368"/>
                </a:cxn>
                <a:cxn ang="0">
                  <a:pos x="402" y="413"/>
                </a:cxn>
                <a:cxn ang="0">
                  <a:pos x="456" y="369"/>
                </a:cxn>
                <a:cxn ang="0">
                  <a:pos x="564" y="333"/>
                </a:cxn>
                <a:cxn ang="0">
                  <a:pos x="569" y="300"/>
                </a:cxn>
                <a:cxn ang="0">
                  <a:pos x="554" y="253"/>
                </a:cxn>
                <a:cxn ang="0">
                  <a:pos x="549" y="218"/>
                </a:cxn>
                <a:cxn ang="0">
                  <a:pos x="644" y="161"/>
                </a:cxn>
                <a:cxn ang="0">
                  <a:pos x="654" y="192"/>
                </a:cxn>
                <a:cxn ang="0">
                  <a:pos x="666" y="190"/>
                </a:cxn>
                <a:cxn ang="0">
                  <a:pos x="709" y="148"/>
                </a:cxn>
                <a:cxn ang="0">
                  <a:pos x="753" y="140"/>
                </a:cxn>
                <a:cxn ang="0">
                  <a:pos x="841" y="59"/>
                </a:cxn>
                <a:cxn ang="0">
                  <a:pos x="982" y="10"/>
                </a:cxn>
              </a:cxnLst>
              <a:rect l="0" t="0" r="r" b="b"/>
              <a:pathLst>
                <a:path w="1123" h="1350">
                  <a:moveTo>
                    <a:pt x="986" y="0"/>
                  </a:moveTo>
                  <a:lnTo>
                    <a:pt x="990" y="2"/>
                  </a:lnTo>
                  <a:lnTo>
                    <a:pt x="995" y="8"/>
                  </a:lnTo>
                  <a:lnTo>
                    <a:pt x="998" y="9"/>
                  </a:lnTo>
                  <a:lnTo>
                    <a:pt x="1001" y="12"/>
                  </a:lnTo>
                  <a:lnTo>
                    <a:pt x="1003" y="13"/>
                  </a:lnTo>
                  <a:lnTo>
                    <a:pt x="1006" y="13"/>
                  </a:lnTo>
                  <a:lnTo>
                    <a:pt x="1009" y="12"/>
                  </a:lnTo>
                  <a:lnTo>
                    <a:pt x="1010" y="12"/>
                  </a:lnTo>
                  <a:lnTo>
                    <a:pt x="1011" y="10"/>
                  </a:lnTo>
                  <a:lnTo>
                    <a:pt x="1014" y="9"/>
                  </a:lnTo>
                  <a:lnTo>
                    <a:pt x="1018" y="9"/>
                  </a:lnTo>
                  <a:lnTo>
                    <a:pt x="1021" y="12"/>
                  </a:lnTo>
                  <a:lnTo>
                    <a:pt x="1021" y="19"/>
                  </a:lnTo>
                  <a:lnTo>
                    <a:pt x="1022" y="20"/>
                  </a:lnTo>
                  <a:lnTo>
                    <a:pt x="1024" y="20"/>
                  </a:lnTo>
                  <a:lnTo>
                    <a:pt x="1025" y="19"/>
                  </a:lnTo>
                  <a:lnTo>
                    <a:pt x="1028" y="19"/>
                  </a:lnTo>
                  <a:lnTo>
                    <a:pt x="1029" y="17"/>
                  </a:lnTo>
                  <a:lnTo>
                    <a:pt x="1032" y="16"/>
                  </a:lnTo>
                  <a:lnTo>
                    <a:pt x="1033" y="16"/>
                  </a:lnTo>
                  <a:lnTo>
                    <a:pt x="1033" y="17"/>
                  </a:lnTo>
                  <a:lnTo>
                    <a:pt x="1034" y="19"/>
                  </a:lnTo>
                  <a:lnTo>
                    <a:pt x="1034" y="20"/>
                  </a:lnTo>
                  <a:lnTo>
                    <a:pt x="1036" y="23"/>
                  </a:lnTo>
                  <a:lnTo>
                    <a:pt x="1037" y="24"/>
                  </a:lnTo>
                  <a:lnTo>
                    <a:pt x="1050" y="31"/>
                  </a:lnTo>
                  <a:lnTo>
                    <a:pt x="1054" y="33"/>
                  </a:lnTo>
                  <a:lnTo>
                    <a:pt x="1057" y="37"/>
                  </a:lnTo>
                  <a:lnTo>
                    <a:pt x="1058" y="41"/>
                  </a:lnTo>
                  <a:lnTo>
                    <a:pt x="1057" y="46"/>
                  </a:lnTo>
                  <a:lnTo>
                    <a:pt x="1052" y="54"/>
                  </a:lnTo>
                  <a:lnTo>
                    <a:pt x="1044" y="62"/>
                  </a:lnTo>
                  <a:lnTo>
                    <a:pt x="1041" y="67"/>
                  </a:lnTo>
                  <a:lnTo>
                    <a:pt x="1041" y="70"/>
                  </a:lnTo>
                  <a:lnTo>
                    <a:pt x="1042" y="72"/>
                  </a:lnTo>
                  <a:lnTo>
                    <a:pt x="1042" y="78"/>
                  </a:lnTo>
                  <a:lnTo>
                    <a:pt x="1041" y="82"/>
                  </a:lnTo>
                  <a:lnTo>
                    <a:pt x="1038" y="86"/>
                  </a:lnTo>
                  <a:lnTo>
                    <a:pt x="1034" y="90"/>
                  </a:lnTo>
                  <a:lnTo>
                    <a:pt x="1032" y="95"/>
                  </a:lnTo>
                  <a:lnTo>
                    <a:pt x="1029" y="103"/>
                  </a:lnTo>
                  <a:lnTo>
                    <a:pt x="1026" y="114"/>
                  </a:lnTo>
                  <a:lnTo>
                    <a:pt x="1025" y="125"/>
                  </a:lnTo>
                  <a:lnTo>
                    <a:pt x="1024" y="133"/>
                  </a:lnTo>
                  <a:lnTo>
                    <a:pt x="1026" y="138"/>
                  </a:lnTo>
                  <a:lnTo>
                    <a:pt x="1029" y="141"/>
                  </a:lnTo>
                  <a:lnTo>
                    <a:pt x="1032" y="143"/>
                  </a:lnTo>
                  <a:lnTo>
                    <a:pt x="1036" y="144"/>
                  </a:lnTo>
                  <a:lnTo>
                    <a:pt x="1041" y="147"/>
                  </a:lnTo>
                  <a:lnTo>
                    <a:pt x="1042" y="148"/>
                  </a:lnTo>
                  <a:lnTo>
                    <a:pt x="1042" y="149"/>
                  </a:lnTo>
                  <a:lnTo>
                    <a:pt x="1041" y="151"/>
                  </a:lnTo>
                  <a:lnTo>
                    <a:pt x="1041" y="153"/>
                  </a:lnTo>
                  <a:lnTo>
                    <a:pt x="1040" y="156"/>
                  </a:lnTo>
                  <a:lnTo>
                    <a:pt x="1040" y="159"/>
                  </a:lnTo>
                  <a:lnTo>
                    <a:pt x="1041" y="160"/>
                  </a:lnTo>
                  <a:lnTo>
                    <a:pt x="1045" y="163"/>
                  </a:lnTo>
                  <a:lnTo>
                    <a:pt x="1056" y="168"/>
                  </a:lnTo>
                  <a:lnTo>
                    <a:pt x="1060" y="171"/>
                  </a:lnTo>
                  <a:lnTo>
                    <a:pt x="1065" y="171"/>
                  </a:lnTo>
                  <a:lnTo>
                    <a:pt x="1073" y="168"/>
                  </a:lnTo>
                  <a:lnTo>
                    <a:pt x="1083" y="165"/>
                  </a:lnTo>
                  <a:lnTo>
                    <a:pt x="1091" y="167"/>
                  </a:lnTo>
                  <a:lnTo>
                    <a:pt x="1097" y="172"/>
                  </a:lnTo>
                  <a:lnTo>
                    <a:pt x="1100" y="179"/>
                  </a:lnTo>
                  <a:lnTo>
                    <a:pt x="1104" y="188"/>
                  </a:lnTo>
                  <a:lnTo>
                    <a:pt x="1107" y="192"/>
                  </a:lnTo>
                  <a:lnTo>
                    <a:pt x="1110" y="194"/>
                  </a:lnTo>
                  <a:lnTo>
                    <a:pt x="1114" y="195"/>
                  </a:lnTo>
                  <a:lnTo>
                    <a:pt x="1116" y="196"/>
                  </a:lnTo>
                  <a:lnTo>
                    <a:pt x="1118" y="198"/>
                  </a:lnTo>
                  <a:lnTo>
                    <a:pt x="1120" y="199"/>
                  </a:lnTo>
                  <a:lnTo>
                    <a:pt x="1123" y="205"/>
                  </a:lnTo>
                  <a:lnTo>
                    <a:pt x="1122" y="207"/>
                  </a:lnTo>
                  <a:lnTo>
                    <a:pt x="1122" y="210"/>
                  </a:lnTo>
                  <a:lnTo>
                    <a:pt x="1119" y="213"/>
                  </a:lnTo>
                  <a:lnTo>
                    <a:pt x="1115" y="221"/>
                  </a:lnTo>
                  <a:lnTo>
                    <a:pt x="1115" y="225"/>
                  </a:lnTo>
                  <a:lnTo>
                    <a:pt x="1116" y="226"/>
                  </a:lnTo>
                  <a:lnTo>
                    <a:pt x="1116" y="235"/>
                  </a:lnTo>
                  <a:lnTo>
                    <a:pt x="1115" y="237"/>
                  </a:lnTo>
                  <a:lnTo>
                    <a:pt x="1112" y="237"/>
                  </a:lnTo>
                  <a:lnTo>
                    <a:pt x="1104" y="233"/>
                  </a:lnTo>
                  <a:lnTo>
                    <a:pt x="1097" y="233"/>
                  </a:lnTo>
                  <a:lnTo>
                    <a:pt x="1096" y="234"/>
                  </a:lnTo>
                  <a:lnTo>
                    <a:pt x="1096" y="235"/>
                  </a:lnTo>
                  <a:lnTo>
                    <a:pt x="1097" y="238"/>
                  </a:lnTo>
                  <a:lnTo>
                    <a:pt x="1097" y="241"/>
                  </a:lnTo>
                  <a:lnTo>
                    <a:pt x="1099" y="244"/>
                  </a:lnTo>
                  <a:lnTo>
                    <a:pt x="1099" y="252"/>
                  </a:lnTo>
                  <a:lnTo>
                    <a:pt x="1095" y="256"/>
                  </a:lnTo>
                  <a:lnTo>
                    <a:pt x="1092" y="257"/>
                  </a:lnTo>
                  <a:lnTo>
                    <a:pt x="1089" y="257"/>
                  </a:lnTo>
                  <a:lnTo>
                    <a:pt x="1087" y="260"/>
                  </a:lnTo>
                  <a:lnTo>
                    <a:pt x="1083" y="261"/>
                  </a:lnTo>
                  <a:lnTo>
                    <a:pt x="1075" y="268"/>
                  </a:lnTo>
                  <a:lnTo>
                    <a:pt x="1068" y="275"/>
                  </a:lnTo>
                  <a:lnTo>
                    <a:pt x="1065" y="284"/>
                  </a:lnTo>
                  <a:lnTo>
                    <a:pt x="1068" y="289"/>
                  </a:lnTo>
                  <a:lnTo>
                    <a:pt x="1069" y="291"/>
                  </a:lnTo>
                  <a:lnTo>
                    <a:pt x="1075" y="293"/>
                  </a:lnTo>
                  <a:lnTo>
                    <a:pt x="1077" y="299"/>
                  </a:lnTo>
                  <a:lnTo>
                    <a:pt x="1077" y="304"/>
                  </a:lnTo>
                  <a:lnTo>
                    <a:pt x="1076" y="306"/>
                  </a:lnTo>
                  <a:lnTo>
                    <a:pt x="1075" y="306"/>
                  </a:lnTo>
                  <a:lnTo>
                    <a:pt x="1072" y="307"/>
                  </a:lnTo>
                  <a:lnTo>
                    <a:pt x="1068" y="311"/>
                  </a:lnTo>
                  <a:lnTo>
                    <a:pt x="1067" y="314"/>
                  </a:lnTo>
                  <a:lnTo>
                    <a:pt x="1068" y="315"/>
                  </a:lnTo>
                  <a:lnTo>
                    <a:pt x="1069" y="318"/>
                  </a:lnTo>
                  <a:lnTo>
                    <a:pt x="1072" y="319"/>
                  </a:lnTo>
                  <a:lnTo>
                    <a:pt x="1075" y="322"/>
                  </a:lnTo>
                  <a:lnTo>
                    <a:pt x="1079" y="323"/>
                  </a:lnTo>
                  <a:lnTo>
                    <a:pt x="1081" y="326"/>
                  </a:lnTo>
                  <a:lnTo>
                    <a:pt x="1084" y="327"/>
                  </a:lnTo>
                  <a:lnTo>
                    <a:pt x="1085" y="330"/>
                  </a:lnTo>
                  <a:lnTo>
                    <a:pt x="1087" y="338"/>
                  </a:lnTo>
                  <a:lnTo>
                    <a:pt x="1087" y="347"/>
                  </a:lnTo>
                  <a:lnTo>
                    <a:pt x="1085" y="355"/>
                  </a:lnTo>
                  <a:lnTo>
                    <a:pt x="1085" y="362"/>
                  </a:lnTo>
                  <a:lnTo>
                    <a:pt x="1091" y="368"/>
                  </a:lnTo>
                  <a:lnTo>
                    <a:pt x="1093" y="372"/>
                  </a:lnTo>
                  <a:lnTo>
                    <a:pt x="1096" y="374"/>
                  </a:lnTo>
                  <a:lnTo>
                    <a:pt x="1099" y="376"/>
                  </a:lnTo>
                  <a:lnTo>
                    <a:pt x="1103" y="377"/>
                  </a:lnTo>
                  <a:lnTo>
                    <a:pt x="1108" y="377"/>
                  </a:lnTo>
                  <a:lnTo>
                    <a:pt x="1110" y="378"/>
                  </a:lnTo>
                  <a:lnTo>
                    <a:pt x="1110" y="381"/>
                  </a:lnTo>
                  <a:lnTo>
                    <a:pt x="1111" y="384"/>
                  </a:lnTo>
                  <a:lnTo>
                    <a:pt x="1114" y="388"/>
                  </a:lnTo>
                  <a:lnTo>
                    <a:pt x="1116" y="396"/>
                  </a:lnTo>
                  <a:lnTo>
                    <a:pt x="1116" y="399"/>
                  </a:lnTo>
                  <a:lnTo>
                    <a:pt x="1115" y="400"/>
                  </a:lnTo>
                  <a:lnTo>
                    <a:pt x="1108" y="400"/>
                  </a:lnTo>
                  <a:lnTo>
                    <a:pt x="1106" y="401"/>
                  </a:lnTo>
                  <a:lnTo>
                    <a:pt x="1104" y="404"/>
                  </a:lnTo>
                  <a:lnTo>
                    <a:pt x="1102" y="413"/>
                  </a:lnTo>
                  <a:lnTo>
                    <a:pt x="1099" y="421"/>
                  </a:lnTo>
                  <a:lnTo>
                    <a:pt x="1093" y="425"/>
                  </a:lnTo>
                  <a:lnTo>
                    <a:pt x="1091" y="427"/>
                  </a:lnTo>
                  <a:lnTo>
                    <a:pt x="1091" y="430"/>
                  </a:lnTo>
                  <a:lnTo>
                    <a:pt x="1095" y="434"/>
                  </a:lnTo>
                  <a:lnTo>
                    <a:pt x="1097" y="439"/>
                  </a:lnTo>
                  <a:lnTo>
                    <a:pt x="1097" y="443"/>
                  </a:lnTo>
                  <a:lnTo>
                    <a:pt x="1096" y="444"/>
                  </a:lnTo>
                  <a:lnTo>
                    <a:pt x="1080" y="444"/>
                  </a:lnTo>
                  <a:lnTo>
                    <a:pt x="1077" y="442"/>
                  </a:lnTo>
                  <a:lnTo>
                    <a:pt x="1077" y="440"/>
                  </a:lnTo>
                  <a:lnTo>
                    <a:pt x="1076" y="439"/>
                  </a:lnTo>
                  <a:lnTo>
                    <a:pt x="1071" y="439"/>
                  </a:lnTo>
                  <a:lnTo>
                    <a:pt x="1068" y="440"/>
                  </a:lnTo>
                  <a:lnTo>
                    <a:pt x="1065" y="443"/>
                  </a:lnTo>
                  <a:lnTo>
                    <a:pt x="1064" y="446"/>
                  </a:lnTo>
                  <a:lnTo>
                    <a:pt x="1064" y="456"/>
                  </a:lnTo>
                  <a:lnTo>
                    <a:pt x="1063" y="459"/>
                  </a:lnTo>
                  <a:lnTo>
                    <a:pt x="1060" y="462"/>
                  </a:lnTo>
                  <a:lnTo>
                    <a:pt x="1057" y="463"/>
                  </a:lnTo>
                  <a:lnTo>
                    <a:pt x="1053" y="466"/>
                  </a:lnTo>
                  <a:lnTo>
                    <a:pt x="1048" y="467"/>
                  </a:lnTo>
                  <a:lnTo>
                    <a:pt x="1044" y="470"/>
                  </a:lnTo>
                  <a:lnTo>
                    <a:pt x="1041" y="471"/>
                  </a:lnTo>
                  <a:lnTo>
                    <a:pt x="1040" y="474"/>
                  </a:lnTo>
                  <a:lnTo>
                    <a:pt x="1040" y="477"/>
                  </a:lnTo>
                  <a:lnTo>
                    <a:pt x="1044" y="485"/>
                  </a:lnTo>
                  <a:lnTo>
                    <a:pt x="1045" y="486"/>
                  </a:lnTo>
                  <a:lnTo>
                    <a:pt x="1050" y="489"/>
                  </a:lnTo>
                  <a:lnTo>
                    <a:pt x="1053" y="491"/>
                  </a:lnTo>
                  <a:lnTo>
                    <a:pt x="1056" y="500"/>
                  </a:lnTo>
                  <a:lnTo>
                    <a:pt x="1056" y="502"/>
                  </a:lnTo>
                  <a:lnTo>
                    <a:pt x="1054" y="504"/>
                  </a:lnTo>
                  <a:lnTo>
                    <a:pt x="1041" y="504"/>
                  </a:lnTo>
                  <a:lnTo>
                    <a:pt x="1041" y="505"/>
                  </a:lnTo>
                  <a:lnTo>
                    <a:pt x="1040" y="506"/>
                  </a:lnTo>
                  <a:lnTo>
                    <a:pt x="1040" y="509"/>
                  </a:lnTo>
                  <a:lnTo>
                    <a:pt x="1037" y="514"/>
                  </a:lnTo>
                  <a:lnTo>
                    <a:pt x="1034" y="516"/>
                  </a:lnTo>
                  <a:lnTo>
                    <a:pt x="1030" y="517"/>
                  </a:lnTo>
                  <a:lnTo>
                    <a:pt x="1028" y="518"/>
                  </a:lnTo>
                  <a:lnTo>
                    <a:pt x="1024" y="518"/>
                  </a:lnTo>
                  <a:lnTo>
                    <a:pt x="1021" y="520"/>
                  </a:lnTo>
                  <a:lnTo>
                    <a:pt x="1020" y="522"/>
                  </a:lnTo>
                  <a:lnTo>
                    <a:pt x="1020" y="525"/>
                  </a:lnTo>
                  <a:lnTo>
                    <a:pt x="1022" y="528"/>
                  </a:lnTo>
                  <a:lnTo>
                    <a:pt x="1024" y="531"/>
                  </a:lnTo>
                  <a:lnTo>
                    <a:pt x="1025" y="535"/>
                  </a:lnTo>
                  <a:lnTo>
                    <a:pt x="1028" y="540"/>
                  </a:lnTo>
                  <a:lnTo>
                    <a:pt x="1028" y="541"/>
                  </a:lnTo>
                  <a:lnTo>
                    <a:pt x="1025" y="544"/>
                  </a:lnTo>
                  <a:lnTo>
                    <a:pt x="1024" y="544"/>
                  </a:lnTo>
                  <a:lnTo>
                    <a:pt x="1022" y="547"/>
                  </a:lnTo>
                  <a:lnTo>
                    <a:pt x="1020" y="549"/>
                  </a:lnTo>
                  <a:lnTo>
                    <a:pt x="1018" y="552"/>
                  </a:lnTo>
                  <a:lnTo>
                    <a:pt x="1018" y="553"/>
                  </a:lnTo>
                  <a:lnTo>
                    <a:pt x="1020" y="555"/>
                  </a:lnTo>
                  <a:lnTo>
                    <a:pt x="1022" y="556"/>
                  </a:lnTo>
                  <a:lnTo>
                    <a:pt x="1024" y="558"/>
                  </a:lnTo>
                  <a:lnTo>
                    <a:pt x="1029" y="560"/>
                  </a:lnTo>
                  <a:lnTo>
                    <a:pt x="1030" y="562"/>
                  </a:lnTo>
                  <a:lnTo>
                    <a:pt x="1030" y="564"/>
                  </a:lnTo>
                  <a:lnTo>
                    <a:pt x="1033" y="576"/>
                  </a:lnTo>
                  <a:lnTo>
                    <a:pt x="1042" y="590"/>
                  </a:lnTo>
                  <a:lnTo>
                    <a:pt x="1049" y="598"/>
                  </a:lnTo>
                  <a:lnTo>
                    <a:pt x="1058" y="605"/>
                  </a:lnTo>
                  <a:lnTo>
                    <a:pt x="1067" y="610"/>
                  </a:lnTo>
                  <a:lnTo>
                    <a:pt x="1069" y="617"/>
                  </a:lnTo>
                  <a:lnTo>
                    <a:pt x="1069" y="621"/>
                  </a:lnTo>
                  <a:lnTo>
                    <a:pt x="1071" y="622"/>
                  </a:lnTo>
                  <a:lnTo>
                    <a:pt x="1072" y="625"/>
                  </a:lnTo>
                  <a:lnTo>
                    <a:pt x="1073" y="626"/>
                  </a:lnTo>
                  <a:lnTo>
                    <a:pt x="1076" y="628"/>
                  </a:lnTo>
                  <a:lnTo>
                    <a:pt x="1077" y="630"/>
                  </a:lnTo>
                  <a:lnTo>
                    <a:pt x="1080" y="633"/>
                  </a:lnTo>
                  <a:lnTo>
                    <a:pt x="1080" y="659"/>
                  </a:lnTo>
                  <a:lnTo>
                    <a:pt x="1081" y="668"/>
                  </a:lnTo>
                  <a:lnTo>
                    <a:pt x="1081" y="676"/>
                  </a:lnTo>
                  <a:lnTo>
                    <a:pt x="1080" y="679"/>
                  </a:lnTo>
                  <a:lnTo>
                    <a:pt x="1079" y="679"/>
                  </a:lnTo>
                  <a:lnTo>
                    <a:pt x="1076" y="676"/>
                  </a:lnTo>
                  <a:lnTo>
                    <a:pt x="1073" y="675"/>
                  </a:lnTo>
                  <a:lnTo>
                    <a:pt x="1072" y="673"/>
                  </a:lnTo>
                  <a:lnTo>
                    <a:pt x="1069" y="672"/>
                  </a:lnTo>
                  <a:lnTo>
                    <a:pt x="1068" y="672"/>
                  </a:lnTo>
                  <a:lnTo>
                    <a:pt x="1061" y="679"/>
                  </a:lnTo>
                  <a:lnTo>
                    <a:pt x="1058" y="680"/>
                  </a:lnTo>
                  <a:lnTo>
                    <a:pt x="1057" y="681"/>
                  </a:lnTo>
                  <a:lnTo>
                    <a:pt x="1050" y="681"/>
                  </a:lnTo>
                  <a:lnTo>
                    <a:pt x="1048" y="683"/>
                  </a:lnTo>
                  <a:lnTo>
                    <a:pt x="1045" y="686"/>
                  </a:lnTo>
                  <a:lnTo>
                    <a:pt x="1045" y="692"/>
                  </a:lnTo>
                  <a:lnTo>
                    <a:pt x="1046" y="695"/>
                  </a:lnTo>
                  <a:lnTo>
                    <a:pt x="1046" y="696"/>
                  </a:lnTo>
                  <a:lnTo>
                    <a:pt x="1044" y="699"/>
                  </a:lnTo>
                  <a:lnTo>
                    <a:pt x="1030" y="702"/>
                  </a:lnTo>
                  <a:lnTo>
                    <a:pt x="1025" y="702"/>
                  </a:lnTo>
                  <a:lnTo>
                    <a:pt x="1022" y="703"/>
                  </a:lnTo>
                  <a:lnTo>
                    <a:pt x="1018" y="704"/>
                  </a:lnTo>
                  <a:lnTo>
                    <a:pt x="1014" y="707"/>
                  </a:lnTo>
                  <a:lnTo>
                    <a:pt x="1009" y="710"/>
                  </a:lnTo>
                  <a:lnTo>
                    <a:pt x="1002" y="710"/>
                  </a:lnTo>
                  <a:lnTo>
                    <a:pt x="994" y="708"/>
                  </a:lnTo>
                  <a:lnTo>
                    <a:pt x="986" y="706"/>
                  </a:lnTo>
                  <a:lnTo>
                    <a:pt x="981" y="704"/>
                  </a:lnTo>
                  <a:lnTo>
                    <a:pt x="978" y="706"/>
                  </a:lnTo>
                  <a:lnTo>
                    <a:pt x="976" y="708"/>
                  </a:lnTo>
                  <a:lnTo>
                    <a:pt x="976" y="711"/>
                  </a:lnTo>
                  <a:lnTo>
                    <a:pt x="975" y="714"/>
                  </a:lnTo>
                  <a:lnTo>
                    <a:pt x="975" y="727"/>
                  </a:lnTo>
                  <a:lnTo>
                    <a:pt x="979" y="731"/>
                  </a:lnTo>
                  <a:lnTo>
                    <a:pt x="981" y="734"/>
                  </a:lnTo>
                  <a:lnTo>
                    <a:pt x="982" y="735"/>
                  </a:lnTo>
                  <a:lnTo>
                    <a:pt x="982" y="752"/>
                  </a:lnTo>
                  <a:lnTo>
                    <a:pt x="983" y="760"/>
                  </a:lnTo>
                  <a:lnTo>
                    <a:pt x="987" y="766"/>
                  </a:lnTo>
                  <a:lnTo>
                    <a:pt x="990" y="776"/>
                  </a:lnTo>
                  <a:lnTo>
                    <a:pt x="990" y="785"/>
                  </a:lnTo>
                  <a:lnTo>
                    <a:pt x="986" y="792"/>
                  </a:lnTo>
                  <a:lnTo>
                    <a:pt x="978" y="800"/>
                  </a:lnTo>
                  <a:lnTo>
                    <a:pt x="978" y="803"/>
                  </a:lnTo>
                  <a:lnTo>
                    <a:pt x="979" y="805"/>
                  </a:lnTo>
                  <a:lnTo>
                    <a:pt x="982" y="808"/>
                  </a:lnTo>
                  <a:lnTo>
                    <a:pt x="982" y="816"/>
                  </a:lnTo>
                  <a:lnTo>
                    <a:pt x="981" y="818"/>
                  </a:lnTo>
                  <a:lnTo>
                    <a:pt x="981" y="820"/>
                  </a:lnTo>
                  <a:lnTo>
                    <a:pt x="979" y="824"/>
                  </a:lnTo>
                  <a:lnTo>
                    <a:pt x="982" y="832"/>
                  </a:lnTo>
                  <a:lnTo>
                    <a:pt x="983" y="834"/>
                  </a:lnTo>
                  <a:lnTo>
                    <a:pt x="987" y="836"/>
                  </a:lnTo>
                  <a:lnTo>
                    <a:pt x="990" y="838"/>
                  </a:lnTo>
                  <a:lnTo>
                    <a:pt x="993" y="838"/>
                  </a:lnTo>
                  <a:lnTo>
                    <a:pt x="995" y="840"/>
                  </a:lnTo>
                  <a:lnTo>
                    <a:pt x="998" y="842"/>
                  </a:lnTo>
                  <a:lnTo>
                    <a:pt x="1002" y="845"/>
                  </a:lnTo>
                  <a:lnTo>
                    <a:pt x="1003" y="849"/>
                  </a:lnTo>
                  <a:lnTo>
                    <a:pt x="1006" y="853"/>
                  </a:lnTo>
                  <a:lnTo>
                    <a:pt x="1007" y="858"/>
                  </a:lnTo>
                  <a:lnTo>
                    <a:pt x="1011" y="865"/>
                  </a:lnTo>
                  <a:lnTo>
                    <a:pt x="1025" y="884"/>
                  </a:lnTo>
                  <a:lnTo>
                    <a:pt x="1028" y="890"/>
                  </a:lnTo>
                  <a:lnTo>
                    <a:pt x="1028" y="893"/>
                  </a:lnTo>
                  <a:lnTo>
                    <a:pt x="1025" y="896"/>
                  </a:lnTo>
                  <a:lnTo>
                    <a:pt x="1020" y="898"/>
                  </a:lnTo>
                  <a:lnTo>
                    <a:pt x="1017" y="901"/>
                  </a:lnTo>
                  <a:lnTo>
                    <a:pt x="1014" y="909"/>
                  </a:lnTo>
                  <a:lnTo>
                    <a:pt x="1014" y="919"/>
                  </a:lnTo>
                  <a:lnTo>
                    <a:pt x="1011" y="929"/>
                  </a:lnTo>
                  <a:lnTo>
                    <a:pt x="1007" y="935"/>
                  </a:lnTo>
                  <a:lnTo>
                    <a:pt x="999" y="939"/>
                  </a:lnTo>
                  <a:lnTo>
                    <a:pt x="983" y="944"/>
                  </a:lnTo>
                  <a:lnTo>
                    <a:pt x="978" y="947"/>
                  </a:lnTo>
                  <a:lnTo>
                    <a:pt x="975" y="952"/>
                  </a:lnTo>
                  <a:lnTo>
                    <a:pt x="972" y="971"/>
                  </a:lnTo>
                  <a:lnTo>
                    <a:pt x="972" y="979"/>
                  </a:lnTo>
                  <a:lnTo>
                    <a:pt x="971" y="982"/>
                  </a:lnTo>
                  <a:lnTo>
                    <a:pt x="968" y="985"/>
                  </a:lnTo>
                  <a:lnTo>
                    <a:pt x="963" y="987"/>
                  </a:lnTo>
                  <a:lnTo>
                    <a:pt x="959" y="989"/>
                  </a:lnTo>
                  <a:lnTo>
                    <a:pt x="955" y="991"/>
                  </a:lnTo>
                  <a:lnTo>
                    <a:pt x="931" y="1004"/>
                  </a:lnTo>
                  <a:lnTo>
                    <a:pt x="927" y="1006"/>
                  </a:lnTo>
                  <a:lnTo>
                    <a:pt x="924" y="1010"/>
                  </a:lnTo>
                  <a:lnTo>
                    <a:pt x="923" y="1013"/>
                  </a:lnTo>
                  <a:lnTo>
                    <a:pt x="923" y="1024"/>
                  </a:lnTo>
                  <a:lnTo>
                    <a:pt x="921" y="1028"/>
                  </a:lnTo>
                  <a:lnTo>
                    <a:pt x="921" y="1032"/>
                  </a:lnTo>
                  <a:lnTo>
                    <a:pt x="920" y="1036"/>
                  </a:lnTo>
                  <a:lnTo>
                    <a:pt x="919" y="1039"/>
                  </a:lnTo>
                  <a:lnTo>
                    <a:pt x="921" y="1044"/>
                  </a:lnTo>
                  <a:lnTo>
                    <a:pt x="924" y="1048"/>
                  </a:lnTo>
                  <a:lnTo>
                    <a:pt x="925" y="1052"/>
                  </a:lnTo>
                  <a:lnTo>
                    <a:pt x="925" y="1056"/>
                  </a:lnTo>
                  <a:lnTo>
                    <a:pt x="921" y="1064"/>
                  </a:lnTo>
                  <a:lnTo>
                    <a:pt x="924" y="1070"/>
                  </a:lnTo>
                  <a:lnTo>
                    <a:pt x="927" y="1074"/>
                  </a:lnTo>
                  <a:lnTo>
                    <a:pt x="928" y="1078"/>
                  </a:lnTo>
                  <a:lnTo>
                    <a:pt x="928" y="1091"/>
                  </a:lnTo>
                  <a:lnTo>
                    <a:pt x="927" y="1092"/>
                  </a:lnTo>
                  <a:lnTo>
                    <a:pt x="920" y="1092"/>
                  </a:lnTo>
                  <a:lnTo>
                    <a:pt x="919" y="1094"/>
                  </a:lnTo>
                  <a:lnTo>
                    <a:pt x="919" y="1096"/>
                  </a:lnTo>
                  <a:lnTo>
                    <a:pt x="921" y="1098"/>
                  </a:lnTo>
                  <a:lnTo>
                    <a:pt x="923" y="1099"/>
                  </a:lnTo>
                  <a:lnTo>
                    <a:pt x="925" y="1101"/>
                  </a:lnTo>
                  <a:lnTo>
                    <a:pt x="929" y="1105"/>
                  </a:lnTo>
                  <a:lnTo>
                    <a:pt x="933" y="1106"/>
                  </a:lnTo>
                  <a:lnTo>
                    <a:pt x="939" y="1109"/>
                  </a:lnTo>
                  <a:lnTo>
                    <a:pt x="944" y="1110"/>
                  </a:lnTo>
                  <a:lnTo>
                    <a:pt x="947" y="1111"/>
                  </a:lnTo>
                  <a:lnTo>
                    <a:pt x="947" y="1115"/>
                  </a:lnTo>
                  <a:lnTo>
                    <a:pt x="944" y="1121"/>
                  </a:lnTo>
                  <a:lnTo>
                    <a:pt x="943" y="1122"/>
                  </a:lnTo>
                  <a:lnTo>
                    <a:pt x="942" y="1125"/>
                  </a:lnTo>
                  <a:lnTo>
                    <a:pt x="942" y="1133"/>
                  </a:lnTo>
                  <a:lnTo>
                    <a:pt x="944" y="1141"/>
                  </a:lnTo>
                  <a:lnTo>
                    <a:pt x="944" y="1144"/>
                  </a:lnTo>
                  <a:lnTo>
                    <a:pt x="943" y="1145"/>
                  </a:lnTo>
                  <a:lnTo>
                    <a:pt x="940" y="1145"/>
                  </a:lnTo>
                  <a:lnTo>
                    <a:pt x="937" y="1146"/>
                  </a:lnTo>
                  <a:lnTo>
                    <a:pt x="936" y="1146"/>
                  </a:lnTo>
                  <a:lnTo>
                    <a:pt x="935" y="1148"/>
                  </a:lnTo>
                  <a:lnTo>
                    <a:pt x="935" y="1149"/>
                  </a:lnTo>
                  <a:lnTo>
                    <a:pt x="937" y="1150"/>
                  </a:lnTo>
                  <a:lnTo>
                    <a:pt x="940" y="1150"/>
                  </a:lnTo>
                  <a:lnTo>
                    <a:pt x="946" y="1153"/>
                  </a:lnTo>
                  <a:lnTo>
                    <a:pt x="950" y="1156"/>
                  </a:lnTo>
                  <a:lnTo>
                    <a:pt x="959" y="1160"/>
                  </a:lnTo>
                  <a:lnTo>
                    <a:pt x="966" y="1161"/>
                  </a:lnTo>
                  <a:lnTo>
                    <a:pt x="971" y="1162"/>
                  </a:lnTo>
                  <a:lnTo>
                    <a:pt x="974" y="1165"/>
                  </a:lnTo>
                  <a:lnTo>
                    <a:pt x="975" y="1169"/>
                  </a:lnTo>
                  <a:lnTo>
                    <a:pt x="975" y="1179"/>
                  </a:lnTo>
                  <a:lnTo>
                    <a:pt x="974" y="1180"/>
                  </a:lnTo>
                  <a:lnTo>
                    <a:pt x="972" y="1183"/>
                  </a:lnTo>
                  <a:lnTo>
                    <a:pt x="968" y="1184"/>
                  </a:lnTo>
                  <a:lnTo>
                    <a:pt x="963" y="1189"/>
                  </a:lnTo>
                  <a:lnTo>
                    <a:pt x="963" y="1195"/>
                  </a:lnTo>
                  <a:lnTo>
                    <a:pt x="966" y="1200"/>
                  </a:lnTo>
                  <a:lnTo>
                    <a:pt x="970" y="1206"/>
                  </a:lnTo>
                  <a:lnTo>
                    <a:pt x="971" y="1212"/>
                  </a:lnTo>
                  <a:lnTo>
                    <a:pt x="972" y="1218"/>
                  </a:lnTo>
                  <a:lnTo>
                    <a:pt x="976" y="1226"/>
                  </a:lnTo>
                  <a:lnTo>
                    <a:pt x="982" y="1235"/>
                  </a:lnTo>
                  <a:lnTo>
                    <a:pt x="981" y="1237"/>
                  </a:lnTo>
                  <a:lnTo>
                    <a:pt x="978" y="1237"/>
                  </a:lnTo>
                  <a:lnTo>
                    <a:pt x="976" y="1238"/>
                  </a:lnTo>
                  <a:lnTo>
                    <a:pt x="966" y="1245"/>
                  </a:lnTo>
                  <a:lnTo>
                    <a:pt x="955" y="1250"/>
                  </a:lnTo>
                  <a:lnTo>
                    <a:pt x="944" y="1254"/>
                  </a:lnTo>
                  <a:lnTo>
                    <a:pt x="939" y="1257"/>
                  </a:lnTo>
                  <a:lnTo>
                    <a:pt x="937" y="1258"/>
                  </a:lnTo>
                  <a:lnTo>
                    <a:pt x="935" y="1260"/>
                  </a:lnTo>
                  <a:lnTo>
                    <a:pt x="933" y="1262"/>
                  </a:lnTo>
                  <a:lnTo>
                    <a:pt x="929" y="1266"/>
                  </a:lnTo>
                  <a:lnTo>
                    <a:pt x="928" y="1269"/>
                  </a:lnTo>
                  <a:lnTo>
                    <a:pt x="932" y="1273"/>
                  </a:lnTo>
                  <a:lnTo>
                    <a:pt x="935" y="1278"/>
                  </a:lnTo>
                  <a:lnTo>
                    <a:pt x="933" y="1282"/>
                  </a:lnTo>
                  <a:lnTo>
                    <a:pt x="928" y="1285"/>
                  </a:lnTo>
                  <a:lnTo>
                    <a:pt x="905" y="1285"/>
                  </a:lnTo>
                  <a:lnTo>
                    <a:pt x="903" y="1286"/>
                  </a:lnTo>
                  <a:lnTo>
                    <a:pt x="901" y="1286"/>
                  </a:lnTo>
                  <a:lnTo>
                    <a:pt x="896" y="1292"/>
                  </a:lnTo>
                  <a:lnTo>
                    <a:pt x="888" y="1295"/>
                  </a:lnTo>
                  <a:lnTo>
                    <a:pt x="886" y="1296"/>
                  </a:lnTo>
                  <a:lnTo>
                    <a:pt x="885" y="1296"/>
                  </a:lnTo>
                  <a:lnTo>
                    <a:pt x="885" y="1303"/>
                  </a:lnTo>
                  <a:lnTo>
                    <a:pt x="882" y="1305"/>
                  </a:lnTo>
                  <a:lnTo>
                    <a:pt x="878" y="1305"/>
                  </a:lnTo>
                  <a:lnTo>
                    <a:pt x="876" y="1307"/>
                  </a:lnTo>
                  <a:lnTo>
                    <a:pt x="872" y="1308"/>
                  </a:lnTo>
                  <a:lnTo>
                    <a:pt x="869" y="1311"/>
                  </a:lnTo>
                  <a:lnTo>
                    <a:pt x="866" y="1312"/>
                  </a:lnTo>
                  <a:lnTo>
                    <a:pt x="865" y="1313"/>
                  </a:lnTo>
                  <a:lnTo>
                    <a:pt x="853" y="1313"/>
                  </a:lnTo>
                  <a:lnTo>
                    <a:pt x="850" y="1316"/>
                  </a:lnTo>
                  <a:lnTo>
                    <a:pt x="850" y="1317"/>
                  </a:lnTo>
                  <a:lnTo>
                    <a:pt x="849" y="1320"/>
                  </a:lnTo>
                  <a:lnTo>
                    <a:pt x="849" y="1321"/>
                  </a:lnTo>
                  <a:lnTo>
                    <a:pt x="846" y="1324"/>
                  </a:lnTo>
                  <a:lnTo>
                    <a:pt x="843" y="1326"/>
                  </a:lnTo>
                  <a:lnTo>
                    <a:pt x="837" y="1326"/>
                  </a:lnTo>
                  <a:lnTo>
                    <a:pt x="834" y="1323"/>
                  </a:lnTo>
                  <a:lnTo>
                    <a:pt x="834" y="1320"/>
                  </a:lnTo>
                  <a:lnTo>
                    <a:pt x="833" y="1320"/>
                  </a:lnTo>
                  <a:lnTo>
                    <a:pt x="831" y="1319"/>
                  </a:lnTo>
                  <a:lnTo>
                    <a:pt x="827" y="1319"/>
                  </a:lnTo>
                  <a:lnTo>
                    <a:pt x="825" y="1320"/>
                  </a:lnTo>
                  <a:lnTo>
                    <a:pt x="823" y="1323"/>
                  </a:lnTo>
                  <a:lnTo>
                    <a:pt x="818" y="1326"/>
                  </a:lnTo>
                  <a:lnTo>
                    <a:pt x="815" y="1326"/>
                  </a:lnTo>
                  <a:lnTo>
                    <a:pt x="814" y="1324"/>
                  </a:lnTo>
                  <a:lnTo>
                    <a:pt x="812" y="1324"/>
                  </a:lnTo>
                  <a:lnTo>
                    <a:pt x="810" y="1323"/>
                  </a:lnTo>
                  <a:lnTo>
                    <a:pt x="804" y="1323"/>
                  </a:lnTo>
                  <a:lnTo>
                    <a:pt x="800" y="1327"/>
                  </a:lnTo>
                  <a:lnTo>
                    <a:pt x="794" y="1331"/>
                  </a:lnTo>
                  <a:lnTo>
                    <a:pt x="786" y="1335"/>
                  </a:lnTo>
                  <a:lnTo>
                    <a:pt x="778" y="1335"/>
                  </a:lnTo>
                  <a:lnTo>
                    <a:pt x="769" y="1331"/>
                  </a:lnTo>
                  <a:lnTo>
                    <a:pt x="761" y="1326"/>
                  </a:lnTo>
                  <a:lnTo>
                    <a:pt x="755" y="1321"/>
                  </a:lnTo>
                  <a:lnTo>
                    <a:pt x="748" y="1320"/>
                  </a:lnTo>
                  <a:lnTo>
                    <a:pt x="734" y="1324"/>
                  </a:lnTo>
                  <a:lnTo>
                    <a:pt x="717" y="1324"/>
                  </a:lnTo>
                  <a:lnTo>
                    <a:pt x="716" y="1326"/>
                  </a:lnTo>
                  <a:lnTo>
                    <a:pt x="714" y="1328"/>
                  </a:lnTo>
                  <a:lnTo>
                    <a:pt x="710" y="1332"/>
                  </a:lnTo>
                  <a:lnTo>
                    <a:pt x="708" y="1332"/>
                  </a:lnTo>
                  <a:lnTo>
                    <a:pt x="700" y="1330"/>
                  </a:lnTo>
                  <a:lnTo>
                    <a:pt x="696" y="1327"/>
                  </a:lnTo>
                  <a:lnTo>
                    <a:pt x="687" y="1324"/>
                  </a:lnTo>
                  <a:lnTo>
                    <a:pt x="685" y="1326"/>
                  </a:lnTo>
                  <a:lnTo>
                    <a:pt x="682" y="1326"/>
                  </a:lnTo>
                  <a:lnTo>
                    <a:pt x="679" y="1327"/>
                  </a:lnTo>
                  <a:lnTo>
                    <a:pt x="677" y="1330"/>
                  </a:lnTo>
                  <a:lnTo>
                    <a:pt x="673" y="1332"/>
                  </a:lnTo>
                  <a:lnTo>
                    <a:pt x="670" y="1334"/>
                  </a:lnTo>
                  <a:lnTo>
                    <a:pt x="669" y="1334"/>
                  </a:lnTo>
                  <a:lnTo>
                    <a:pt x="662" y="1327"/>
                  </a:lnTo>
                  <a:lnTo>
                    <a:pt x="659" y="1326"/>
                  </a:lnTo>
                  <a:lnTo>
                    <a:pt x="647" y="1330"/>
                  </a:lnTo>
                  <a:lnTo>
                    <a:pt x="631" y="1336"/>
                  </a:lnTo>
                  <a:lnTo>
                    <a:pt x="623" y="1342"/>
                  </a:lnTo>
                  <a:lnTo>
                    <a:pt x="618" y="1350"/>
                  </a:lnTo>
                  <a:lnTo>
                    <a:pt x="609" y="1347"/>
                  </a:lnTo>
                  <a:lnTo>
                    <a:pt x="607" y="1347"/>
                  </a:lnTo>
                  <a:lnTo>
                    <a:pt x="601" y="1342"/>
                  </a:lnTo>
                  <a:lnTo>
                    <a:pt x="596" y="1332"/>
                  </a:lnTo>
                  <a:lnTo>
                    <a:pt x="588" y="1320"/>
                  </a:lnTo>
                  <a:lnTo>
                    <a:pt x="585" y="1319"/>
                  </a:lnTo>
                  <a:lnTo>
                    <a:pt x="581" y="1317"/>
                  </a:lnTo>
                  <a:lnTo>
                    <a:pt x="576" y="1317"/>
                  </a:lnTo>
                  <a:lnTo>
                    <a:pt x="572" y="1313"/>
                  </a:lnTo>
                  <a:lnTo>
                    <a:pt x="568" y="1304"/>
                  </a:lnTo>
                  <a:lnTo>
                    <a:pt x="556" y="1280"/>
                  </a:lnTo>
                  <a:lnTo>
                    <a:pt x="556" y="1277"/>
                  </a:lnTo>
                  <a:lnTo>
                    <a:pt x="553" y="1274"/>
                  </a:lnTo>
                  <a:lnTo>
                    <a:pt x="552" y="1272"/>
                  </a:lnTo>
                  <a:lnTo>
                    <a:pt x="548" y="1270"/>
                  </a:lnTo>
                  <a:lnTo>
                    <a:pt x="542" y="1269"/>
                  </a:lnTo>
                  <a:lnTo>
                    <a:pt x="537" y="1266"/>
                  </a:lnTo>
                  <a:lnTo>
                    <a:pt x="534" y="1261"/>
                  </a:lnTo>
                  <a:lnTo>
                    <a:pt x="533" y="1253"/>
                  </a:lnTo>
                  <a:lnTo>
                    <a:pt x="531" y="1246"/>
                  </a:lnTo>
                  <a:lnTo>
                    <a:pt x="530" y="1243"/>
                  </a:lnTo>
                  <a:lnTo>
                    <a:pt x="527" y="1242"/>
                  </a:lnTo>
                  <a:lnTo>
                    <a:pt x="523" y="1239"/>
                  </a:lnTo>
                  <a:lnTo>
                    <a:pt x="522" y="1237"/>
                  </a:lnTo>
                  <a:lnTo>
                    <a:pt x="521" y="1231"/>
                  </a:lnTo>
                  <a:lnTo>
                    <a:pt x="519" y="1227"/>
                  </a:lnTo>
                  <a:lnTo>
                    <a:pt x="517" y="1224"/>
                  </a:lnTo>
                  <a:lnTo>
                    <a:pt x="513" y="1222"/>
                  </a:lnTo>
                  <a:lnTo>
                    <a:pt x="505" y="1219"/>
                  </a:lnTo>
                  <a:lnTo>
                    <a:pt x="502" y="1219"/>
                  </a:lnTo>
                  <a:lnTo>
                    <a:pt x="494" y="1222"/>
                  </a:lnTo>
                  <a:lnTo>
                    <a:pt x="486" y="1230"/>
                  </a:lnTo>
                  <a:lnTo>
                    <a:pt x="482" y="1231"/>
                  </a:lnTo>
                  <a:lnTo>
                    <a:pt x="479" y="1233"/>
                  </a:lnTo>
                  <a:lnTo>
                    <a:pt x="475" y="1234"/>
                  </a:lnTo>
                  <a:lnTo>
                    <a:pt x="471" y="1234"/>
                  </a:lnTo>
                  <a:lnTo>
                    <a:pt x="470" y="1233"/>
                  </a:lnTo>
                  <a:lnTo>
                    <a:pt x="468" y="1229"/>
                  </a:lnTo>
                  <a:lnTo>
                    <a:pt x="460" y="1215"/>
                  </a:lnTo>
                  <a:lnTo>
                    <a:pt x="458" y="1208"/>
                  </a:lnTo>
                  <a:lnTo>
                    <a:pt x="456" y="1206"/>
                  </a:lnTo>
                  <a:lnTo>
                    <a:pt x="455" y="1204"/>
                  </a:lnTo>
                  <a:lnTo>
                    <a:pt x="452" y="1203"/>
                  </a:lnTo>
                  <a:lnTo>
                    <a:pt x="448" y="1202"/>
                  </a:lnTo>
                  <a:lnTo>
                    <a:pt x="440" y="1198"/>
                  </a:lnTo>
                  <a:lnTo>
                    <a:pt x="437" y="1195"/>
                  </a:lnTo>
                  <a:lnTo>
                    <a:pt x="431" y="1195"/>
                  </a:lnTo>
                  <a:lnTo>
                    <a:pt x="425" y="1198"/>
                  </a:lnTo>
                  <a:lnTo>
                    <a:pt x="415" y="1196"/>
                  </a:lnTo>
                  <a:lnTo>
                    <a:pt x="401" y="1195"/>
                  </a:lnTo>
                  <a:lnTo>
                    <a:pt x="396" y="1199"/>
                  </a:lnTo>
                  <a:lnTo>
                    <a:pt x="393" y="1206"/>
                  </a:lnTo>
                  <a:lnTo>
                    <a:pt x="390" y="1214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5" y="1227"/>
                  </a:lnTo>
                  <a:lnTo>
                    <a:pt x="382" y="1235"/>
                  </a:lnTo>
                  <a:lnTo>
                    <a:pt x="382" y="1238"/>
                  </a:lnTo>
                  <a:lnTo>
                    <a:pt x="381" y="1239"/>
                  </a:lnTo>
                  <a:lnTo>
                    <a:pt x="378" y="1245"/>
                  </a:lnTo>
                  <a:lnTo>
                    <a:pt x="378" y="1249"/>
                  </a:lnTo>
                  <a:lnTo>
                    <a:pt x="376" y="1255"/>
                  </a:lnTo>
                  <a:lnTo>
                    <a:pt x="369" y="1264"/>
                  </a:lnTo>
                  <a:lnTo>
                    <a:pt x="363" y="1272"/>
                  </a:lnTo>
                  <a:lnTo>
                    <a:pt x="362" y="1277"/>
                  </a:lnTo>
                  <a:lnTo>
                    <a:pt x="366" y="1293"/>
                  </a:lnTo>
                  <a:lnTo>
                    <a:pt x="366" y="1296"/>
                  </a:lnTo>
                  <a:lnTo>
                    <a:pt x="365" y="1299"/>
                  </a:lnTo>
                  <a:lnTo>
                    <a:pt x="359" y="1301"/>
                  </a:lnTo>
                  <a:lnTo>
                    <a:pt x="355" y="1303"/>
                  </a:lnTo>
                  <a:lnTo>
                    <a:pt x="350" y="1305"/>
                  </a:lnTo>
                  <a:lnTo>
                    <a:pt x="349" y="1305"/>
                  </a:lnTo>
                  <a:lnTo>
                    <a:pt x="347" y="1307"/>
                  </a:lnTo>
                  <a:lnTo>
                    <a:pt x="347" y="1308"/>
                  </a:lnTo>
                  <a:lnTo>
                    <a:pt x="346" y="1312"/>
                  </a:lnTo>
                  <a:lnTo>
                    <a:pt x="346" y="1315"/>
                  </a:lnTo>
                  <a:lnTo>
                    <a:pt x="343" y="1320"/>
                  </a:lnTo>
                  <a:lnTo>
                    <a:pt x="342" y="1321"/>
                  </a:lnTo>
                  <a:lnTo>
                    <a:pt x="341" y="1321"/>
                  </a:lnTo>
                  <a:lnTo>
                    <a:pt x="339" y="1320"/>
                  </a:lnTo>
                  <a:lnTo>
                    <a:pt x="339" y="1313"/>
                  </a:lnTo>
                  <a:lnTo>
                    <a:pt x="338" y="1311"/>
                  </a:lnTo>
                  <a:lnTo>
                    <a:pt x="338" y="1307"/>
                  </a:lnTo>
                  <a:lnTo>
                    <a:pt x="335" y="1301"/>
                  </a:lnTo>
                  <a:lnTo>
                    <a:pt x="334" y="1301"/>
                  </a:lnTo>
                  <a:lnTo>
                    <a:pt x="331" y="1300"/>
                  </a:lnTo>
                  <a:lnTo>
                    <a:pt x="324" y="1293"/>
                  </a:lnTo>
                  <a:lnTo>
                    <a:pt x="323" y="1293"/>
                  </a:lnTo>
                  <a:lnTo>
                    <a:pt x="322" y="1295"/>
                  </a:lnTo>
                  <a:lnTo>
                    <a:pt x="322" y="1297"/>
                  </a:lnTo>
                  <a:lnTo>
                    <a:pt x="320" y="1300"/>
                  </a:lnTo>
                  <a:lnTo>
                    <a:pt x="320" y="1303"/>
                  </a:lnTo>
                  <a:lnTo>
                    <a:pt x="315" y="1308"/>
                  </a:lnTo>
                  <a:lnTo>
                    <a:pt x="303" y="1312"/>
                  </a:lnTo>
                  <a:lnTo>
                    <a:pt x="296" y="1315"/>
                  </a:lnTo>
                  <a:lnTo>
                    <a:pt x="288" y="1317"/>
                  </a:lnTo>
                  <a:lnTo>
                    <a:pt x="281" y="1324"/>
                  </a:lnTo>
                  <a:lnTo>
                    <a:pt x="279" y="1330"/>
                  </a:lnTo>
                  <a:lnTo>
                    <a:pt x="277" y="1331"/>
                  </a:lnTo>
                  <a:lnTo>
                    <a:pt x="277" y="1334"/>
                  </a:lnTo>
                  <a:lnTo>
                    <a:pt x="276" y="1335"/>
                  </a:lnTo>
                  <a:lnTo>
                    <a:pt x="275" y="1338"/>
                  </a:lnTo>
                  <a:lnTo>
                    <a:pt x="272" y="1339"/>
                  </a:lnTo>
                  <a:lnTo>
                    <a:pt x="268" y="1342"/>
                  </a:lnTo>
                  <a:lnTo>
                    <a:pt x="264" y="1343"/>
                  </a:lnTo>
                  <a:lnTo>
                    <a:pt x="261" y="1343"/>
                  </a:lnTo>
                  <a:lnTo>
                    <a:pt x="259" y="1342"/>
                  </a:lnTo>
                  <a:lnTo>
                    <a:pt x="253" y="1336"/>
                  </a:lnTo>
                  <a:lnTo>
                    <a:pt x="252" y="1334"/>
                  </a:lnTo>
                  <a:lnTo>
                    <a:pt x="249" y="1331"/>
                  </a:lnTo>
                  <a:lnTo>
                    <a:pt x="246" y="1330"/>
                  </a:lnTo>
                  <a:lnTo>
                    <a:pt x="245" y="1328"/>
                  </a:lnTo>
                  <a:lnTo>
                    <a:pt x="240" y="1328"/>
                  </a:lnTo>
                  <a:lnTo>
                    <a:pt x="237" y="1327"/>
                  </a:lnTo>
                  <a:lnTo>
                    <a:pt x="236" y="1324"/>
                  </a:lnTo>
                  <a:lnTo>
                    <a:pt x="236" y="1319"/>
                  </a:lnTo>
                  <a:lnTo>
                    <a:pt x="237" y="1315"/>
                  </a:lnTo>
                  <a:lnTo>
                    <a:pt x="237" y="1312"/>
                  </a:lnTo>
                  <a:lnTo>
                    <a:pt x="240" y="1309"/>
                  </a:lnTo>
                  <a:lnTo>
                    <a:pt x="240" y="1307"/>
                  </a:lnTo>
                  <a:lnTo>
                    <a:pt x="238" y="1305"/>
                  </a:lnTo>
                  <a:lnTo>
                    <a:pt x="237" y="1303"/>
                  </a:lnTo>
                  <a:lnTo>
                    <a:pt x="237" y="1297"/>
                  </a:lnTo>
                  <a:lnTo>
                    <a:pt x="238" y="1295"/>
                  </a:lnTo>
                  <a:lnTo>
                    <a:pt x="240" y="1290"/>
                  </a:lnTo>
                  <a:lnTo>
                    <a:pt x="241" y="1288"/>
                  </a:lnTo>
                  <a:lnTo>
                    <a:pt x="241" y="1278"/>
                  </a:lnTo>
                  <a:lnTo>
                    <a:pt x="238" y="1269"/>
                  </a:lnTo>
                  <a:lnTo>
                    <a:pt x="238" y="1261"/>
                  </a:lnTo>
                  <a:lnTo>
                    <a:pt x="240" y="1254"/>
                  </a:lnTo>
                  <a:lnTo>
                    <a:pt x="241" y="1243"/>
                  </a:lnTo>
                  <a:lnTo>
                    <a:pt x="242" y="1231"/>
                  </a:lnTo>
                  <a:lnTo>
                    <a:pt x="244" y="1220"/>
                  </a:lnTo>
                  <a:lnTo>
                    <a:pt x="245" y="1212"/>
                  </a:lnTo>
                  <a:lnTo>
                    <a:pt x="245" y="1210"/>
                  </a:lnTo>
                  <a:lnTo>
                    <a:pt x="244" y="1208"/>
                  </a:lnTo>
                  <a:lnTo>
                    <a:pt x="241" y="1207"/>
                  </a:lnTo>
                  <a:lnTo>
                    <a:pt x="238" y="1207"/>
                  </a:lnTo>
                  <a:lnTo>
                    <a:pt x="234" y="1206"/>
                  </a:lnTo>
                  <a:lnTo>
                    <a:pt x="228" y="1206"/>
                  </a:lnTo>
                  <a:lnTo>
                    <a:pt x="222" y="1203"/>
                  </a:lnTo>
                  <a:lnTo>
                    <a:pt x="221" y="1200"/>
                  </a:lnTo>
                  <a:lnTo>
                    <a:pt x="220" y="1199"/>
                  </a:lnTo>
                  <a:lnTo>
                    <a:pt x="220" y="1192"/>
                  </a:lnTo>
                  <a:lnTo>
                    <a:pt x="217" y="1187"/>
                  </a:lnTo>
                  <a:lnTo>
                    <a:pt x="212" y="1180"/>
                  </a:lnTo>
                  <a:lnTo>
                    <a:pt x="208" y="1172"/>
                  </a:lnTo>
                  <a:lnTo>
                    <a:pt x="208" y="1164"/>
                  </a:lnTo>
                  <a:lnTo>
                    <a:pt x="210" y="1152"/>
                  </a:lnTo>
                  <a:lnTo>
                    <a:pt x="209" y="1142"/>
                  </a:lnTo>
                  <a:lnTo>
                    <a:pt x="208" y="1141"/>
                  </a:lnTo>
                  <a:lnTo>
                    <a:pt x="199" y="1138"/>
                  </a:lnTo>
                  <a:lnTo>
                    <a:pt x="194" y="1138"/>
                  </a:lnTo>
                  <a:lnTo>
                    <a:pt x="190" y="1137"/>
                  </a:lnTo>
                  <a:lnTo>
                    <a:pt x="187" y="1136"/>
                  </a:lnTo>
                  <a:lnTo>
                    <a:pt x="186" y="1134"/>
                  </a:lnTo>
                  <a:lnTo>
                    <a:pt x="185" y="1132"/>
                  </a:lnTo>
                  <a:lnTo>
                    <a:pt x="186" y="1129"/>
                  </a:lnTo>
                  <a:lnTo>
                    <a:pt x="186" y="1125"/>
                  </a:lnTo>
                  <a:lnTo>
                    <a:pt x="189" y="1119"/>
                  </a:lnTo>
                  <a:lnTo>
                    <a:pt x="189" y="1117"/>
                  </a:lnTo>
                  <a:lnTo>
                    <a:pt x="183" y="1111"/>
                  </a:lnTo>
                  <a:lnTo>
                    <a:pt x="179" y="1105"/>
                  </a:lnTo>
                  <a:lnTo>
                    <a:pt x="175" y="1095"/>
                  </a:lnTo>
                  <a:lnTo>
                    <a:pt x="170" y="1084"/>
                  </a:lnTo>
                  <a:lnTo>
                    <a:pt x="166" y="1078"/>
                  </a:lnTo>
                  <a:lnTo>
                    <a:pt x="160" y="1076"/>
                  </a:lnTo>
                  <a:lnTo>
                    <a:pt x="154" y="1076"/>
                  </a:lnTo>
                  <a:lnTo>
                    <a:pt x="147" y="1078"/>
                  </a:lnTo>
                  <a:lnTo>
                    <a:pt x="142" y="1080"/>
                  </a:lnTo>
                  <a:lnTo>
                    <a:pt x="139" y="1080"/>
                  </a:lnTo>
                  <a:lnTo>
                    <a:pt x="139" y="1074"/>
                  </a:lnTo>
                  <a:lnTo>
                    <a:pt x="140" y="1071"/>
                  </a:lnTo>
                  <a:lnTo>
                    <a:pt x="140" y="1065"/>
                  </a:lnTo>
                  <a:lnTo>
                    <a:pt x="144" y="1061"/>
                  </a:lnTo>
                  <a:lnTo>
                    <a:pt x="147" y="1060"/>
                  </a:lnTo>
                  <a:lnTo>
                    <a:pt x="148" y="1059"/>
                  </a:lnTo>
                  <a:lnTo>
                    <a:pt x="144" y="1051"/>
                  </a:lnTo>
                  <a:lnTo>
                    <a:pt x="140" y="1044"/>
                  </a:lnTo>
                  <a:lnTo>
                    <a:pt x="135" y="1039"/>
                  </a:lnTo>
                  <a:lnTo>
                    <a:pt x="132" y="1037"/>
                  </a:lnTo>
                  <a:lnTo>
                    <a:pt x="130" y="1037"/>
                  </a:lnTo>
                  <a:lnTo>
                    <a:pt x="123" y="1044"/>
                  </a:lnTo>
                  <a:lnTo>
                    <a:pt x="112" y="1044"/>
                  </a:lnTo>
                  <a:lnTo>
                    <a:pt x="101" y="1041"/>
                  </a:lnTo>
                  <a:lnTo>
                    <a:pt x="96" y="1039"/>
                  </a:lnTo>
                  <a:lnTo>
                    <a:pt x="88" y="1036"/>
                  </a:lnTo>
                  <a:lnTo>
                    <a:pt x="84" y="1036"/>
                  </a:lnTo>
                  <a:lnTo>
                    <a:pt x="78" y="1039"/>
                  </a:lnTo>
                  <a:lnTo>
                    <a:pt x="76" y="1041"/>
                  </a:lnTo>
                  <a:lnTo>
                    <a:pt x="73" y="1043"/>
                  </a:lnTo>
                  <a:lnTo>
                    <a:pt x="69" y="1043"/>
                  </a:lnTo>
                  <a:lnTo>
                    <a:pt x="61" y="1034"/>
                  </a:lnTo>
                  <a:lnTo>
                    <a:pt x="60" y="1030"/>
                  </a:lnTo>
                  <a:lnTo>
                    <a:pt x="60" y="1020"/>
                  </a:lnTo>
                  <a:lnTo>
                    <a:pt x="62" y="1012"/>
                  </a:lnTo>
                  <a:lnTo>
                    <a:pt x="62" y="1008"/>
                  </a:lnTo>
                  <a:lnTo>
                    <a:pt x="61" y="1004"/>
                  </a:lnTo>
                  <a:lnTo>
                    <a:pt x="62" y="997"/>
                  </a:lnTo>
                  <a:lnTo>
                    <a:pt x="66" y="987"/>
                  </a:lnTo>
                  <a:lnTo>
                    <a:pt x="72" y="979"/>
                  </a:lnTo>
                  <a:lnTo>
                    <a:pt x="73" y="974"/>
                  </a:lnTo>
                  <a:lnTo>
                    <a:pt x="70" y="970"/>
                  </a:lnTo>
                  <a:lnTo>
                    <a:pt x="66" y="966"/>
                  </a:lnTo>
                  <a:lnTo>
                    <a:pt x="61" y="962"/>
                  </a:lnTo>
                  <a:lnTo>
                    <a:pt x="60" y="958"/>
                  </a:lnTo>
                  <a:lnTo>
                    <a:pt x="60" y="951"/>
                  </a:lnTo>
                  <a:lnTo>
                    <a:pt x="61" y="944"/>
                  </a:lnTo>
                  <a:lnTo>
                    <a:pt x="60" y="939"/>
                  </a:lnTo>
                  <a:lnTo>
                    <a:pt x="53" y="935"/>
                  </a:lnTo>
                  <a:lnTo>
                    <a:pt x="46" y="929"/>
                  </a:lnTo>
                  <a:lnTo>
                    <a:pt x="43" y="921"/>
                  </a:lnTo>
                  <a:lnTo>
                    <a:pt x="41" y="902"/>
                  </a:lnTo>
                  <a:lnTo>
                    <a:pt x="41" y="900"/>
                  </a:lnTo>
                  <a:lnTo>
                    <a:pt x="38" y="896"/>
                  </a:lnTo>
                  <a:lnTo>
                    <a:pt x="35" y="894"/>
                  </a:lnTo>
                  <a:lnTo>
                    <a:pt x="33" y="892"/>
                  </a:lnTo>
                  <a:lnTo>
                    <a:pt x="27" y="889"/>
                  </a:lnTo>
                  <a:lnTo>
                    <a:pt x="25" y="886"/>
                  </a:lnTo>
                  <a:lnTo>
                    <a:pt x="25" y="884"/>
                  </a:lnTo>
                  <a:lnTo>
                    <a:pt x="39" y="869"/>
                  </a:lnTo>
                  <a:lnTo>
                    <a:pt x="43" y="863"/>
                  </a:lnTo>
                  <a:lnTo>
                    <a:pt x="45" y="858"/>
                  </a:lnTo>
                  <a:lnTo>
                    <a:pt x="43" y="849"/>
                  </a:lnTo>
                  <a:lnTo>
                    <a:pt x="42" y="834"/>
                  </a:lnTo>
                  <a:lnTo>
                    <a:pt x="38" y="819"/>
                  </a:lnTo>
                  <a:lnTo>
                    <a:pt x="34" y="803"/>
                  </a:lnTo>
                  <a:lnTo>
                    <a:pt x="31" y="788"/>
                  </a:lnTo>
                  <a:lnTo>
                    <a:pt x="27" y="777"/>
                  </a:lnTo>
                  <a:lnTo>
                    <a:pt x="26" y="770"/>
                  </a:lnTo>
                  <a:lnTo>
                    <a:pt x="23" y="764"/>
                  </a:lnTo>
                  <a:lnTo>
                    <a:pt x="17" y="757"/>
                  </a:lnTo>
                  <a:lnTo>
                    <a:pt x="10" y="747"/>
                  </a:lnTo>
                  <a:lnTo>
                    <a:pt x="5" y="741"/>
                  </a:lnTo>
                  <a:lnTo>
                    <a:pt x="0" y="734"/>
                  </a:lnTo>
                  <a:lnTo>
                    <a:pt x="2" y="730"/>
                  </a:lnTo>
                  <a:lnTo>
                    <a:pt x="10" y="725"/>
                  </a:lnTo>
                  <a:lnTo>
                    <a:pt x="21" y="718"/>
                  </a:lnTo>
                  <a:lnTo>
                    <a:pt x="29" y="712"/>
                  </a:lnTo>
                  <a:lnTo>
                    <a:pt x="34" y="707"/>
                  </a:lnTo>
                  <a:lnTo>
                    <a:pt x="34" y="704"/>
                  </a:lnTo>
                  <a:lnTo>
                    <a:pt x="35" y="702"/>
                  </a:lnTo>
                  <a:lnTo>
                    <a:pt x="35" y="699"/>
                  </a:lnTo>
                  <a:lnTo>
                    <a:pt x="38" y="696"/>
                  </a:lnTo>
                  <a:lnTo>
                    <a:pt x="41" y="695"/>
                  </a:lnTo>
                  <a:lnTo>
                    <a:pt x="60" y="695"/>
                  </a:lnTo>
                  <a:lnTo>
                    <a:pt x="61" y="694"/>
                  </a:lnTo>
                  <a:lnTo>
                    <a:pt x="64" y="692"/>
                  </a:lnTo>
                  <a:lnTo>
                    <a:pt x="64" y="690"/>
                  </a:lnTo>
                  <a:lnTo>
                    <a:pt x="62" y="681"/>
                  </a:lnTo>
                  <a:lnTo>
                    <a:pt x="57" y="663"/>
                  </a:lnTo>
                  <a:lnTo>
                    <a:pt x="58" y="657"/>
                  </a:lnTo>
                  <a:lnTo>
                    <a:pt x="61" y="656"/>
                  </a:lnTo>
                  <a:lnTo>
                    <a:pt x="62" y="655"/>
                  </a:lnTo>
                  <a:lnTo>
                    <a:pt x="66" y="653"/>
                  </a:lnTo>
                  <a:lnTo>
                    <a:pt x="68" y="652"/>
                  </a:lnTo>
                  <a:lnTo>
                    <a:pt x="70" y="650"/>
                  </a:lnTo>
                  <a:lnTo>
                    <a:pt x="72" y="649"/>
                  </a:lnTo>
                  <a:lnTo>
                    <a:pt x="72" y="646"/>
                  </a:lnTo>
                  <a:lnTo>
                    <a:pt x="70" y="644"/>
                  </a:lnTo>
                  <a:lnTo>
                    <a:pt x="69" y="640"/>
                  </a:lnTo>
                  <a:lnTo>
                    <a:pt x="66" y="634"/>
                  </a:lnTo>
                  <a:lnTo>
                    <a:pt x="66" y="632"/>
                  </a:lnTo>
                  <a:lnTo>
                    <a:pt x="68" y="629"/>
                  </a:lnTo>
                  <a:lnTo>
                    <a:pt x="92" y="605"/>
                  </a:lnTo>
                  <a:lnTo>
                    <a:pt x="96" y="598"/>
                  </a:lnTo>
                  <a:lnTo>
                    <a:pt x="97" y="595"/>
                  </a:lnTo>
                  <a:lnTo>
                    <a:pt x="105" y="591"/>
                  </a:lnTo>
                  <a:lnTo>
                    <a:pt x="107" y="590"/>
                  </a:lnTo>
                  <a:lnTo>
                    <a:pt x="107" y="587"/>
                  </a:lnTo>
                  <a:lnTo>
                    <a:pt x="105" y="586"/>
                  </a:lnTo>
                  <a:lnTo>
                    <a:pt x="100" y="583"/>
                  </a:lnTo>
                  <a:lnTo>
                    <a:pt x="97" y="583"/>
                  </a:lnTo>
                  <a:lnTo>
                    <a:pt x="95" y="582"/>
                  </a:lnTo>
                  <a:lnTo>
                    <a:pt x="89" y="576"/>
                  </a:lnTo>
                  <a:lnTo>
                    <a:pt x="88" y="571"/>
                  </a:lnTo>
                  <a:lnTo>
                    <a:pt x="82" y="552"/>
                  </a:lnTo>
                  <a:lnTo>
                    <a:pt x="76" y="539"/>
                  </a:lnTo>
                  <a:lnTo>
                    <a:pt x="73" y="535"/>
                  </a:lnTo>
                  <a:lnTo>
                    <a:pt x="69" y="531"/>
                  </a:lnTo>
                  <a:lnTo>
                    <a:pt x="66" y="527"/>
                  </a:lnTo>
                  <a:lnTo>
                    <a:pt x="58" y="521"/>
                  </a:lnTo>
                  <a:lnTo>
                    <a:pt x="56" y="520"/>
                  </a:lnTo>
                  <a:lnTo>
                    <a:pt x="53" y="517"/>
                  </a:lnTo>
                  <a:lnTo>
                    <a:pt x="53" y="510"/>
                  </a:lnTo>
                  <a:lnTo>
                    <a:pt x="50" y="509"/>
                  </a:lnTo>
                  <a:lnTo>
                    <a:pt x="46" y="508"/>
                  </a:lnTo>
                  <a:lnTo>
                    <a:pt x="41" y="505"/>
                  </a:lnTo>
                  <a:lnTo>
                    <a:pt x="39" y="504"/>
                  </a:lnTo>
                  <a:lnTo>
                    <a:pt x="38" y="500"/>
                  </a:lnTo>
                  <a:lnTo>
                    <a:pt x="37" y="493"/>
                  </a:lnTo>
                  <a:lnTo>
                    <a:pt x="38" y="485"/>
                  </a:lnTo>
                  <a:lnTo>
                    <a:pt x="38" y="478"/>
                  </a:lnTo>
                  <a:lnTo>
                    <a:pt x="35" y="473"/>
                  </a:lnTo>
                  <a:lnTo>
                    <a:pt x="34" y="471"/>
                  </a:lnTo>
                  <a:lnTo>
                    <a:pt x="29" y="469"/>
                  </a:lnTo>
                  <a:lnTo>
                    <a:pt x="25" y="465"/>
                  </a:lnTo>
                  <a:lnTo>
                    <a:pt x="25" y="462"/>
                  </a:lnTo>
                  <a:lnTo>
                    <a:pt x="26" y="458"/>
                  </a:lnTo>
                  <a:lnTo>
                    <a:pt x="27" y="455"/>
                  </a:lnTo>
                  <a:lnTo>
                    <a:pt x="29" y="451"/>
                  </a:lnTo>
                  <a:lnTo>
                    <a:pt x="30" y="448"/>
                  </a:lnTo>
                  <a:lnTo>
                    <a:pt x="30" y="444"/>
                  </a:lnTo>
                  <a:lnTo>
                    <a:pt x="29" y="442"/>
                  </a:lnTo>
                  <a:lnTo>
                    <a:pt x="26" y="440"/>
                  </a:lnTo>
                  <a:lnTo>
                    <a:pt x="23" y="438"/>
                  </a:lnTo>
                  <a:lnTo>
                    <a:pt x="22" y="438"/>
                  </a:lnTo>
                  <a:lnTo>
                    <a:pt x="22" y="436"/>
                  </a:lnTo>
                  <a:lnTo>
                    <a:pt x="23" y="435"/>
                  </a:lnTo>
                  <a:lnTo>
                    <a:pt x="25" y="432"/>
                  </a:lnTo>
                  <a:lnTo>
                    <a:pt x="27" y="428"/>
                  </a:lnTo>
                  <a:lnTo>
                    <a:pt x="29" y="424"/>
                  </a:lnTo>
                  <a:lnTo>
                    <a:pt x="31" y="419"/>
                  </a:lnTo>
                  <a:lnTo>
                    <a:pt x="33" y="415"/>
                  </a:lnTo>
                  <a:lnTo>
                    <a:pt x="33" y="419"/>
                  </a:lnTo>
                  <a:lnTo>
                    <a:pt x="31" y="420"/>
                  </a:lnTo>
                  <a:lnTo>
                    <a:pt x="29" y="425"/>
                  </a:lnTo>
                  <a:lnTo>
                    <a:pt x="29" y="427"/>
                  </a:lnTo>
                  <a:lnTo>
                    <a:pt x="31" y="428"/>
                  </a:lnTo>
                  <a:lnTo>
                    <a:pt x="37" y="430"/>
                  </a:lnTo>
                  <a:lnTo>
                    <a:pt x="45" y="428"/>
                  </a:lnTo>
                  <a:lnTo>
                    <a:pt x="52" y="428"/>
                  </a:lnTo>
                  <a:lnTo>
                    <a:pt x="56" y="427"/>
                  </a:lnTo>
                  <a:lnTo>
                    <a:pt x="57" y="425"/>
                  </a:lnTo>
                  <a:lnTo>
                    <a:pt x="57" y="421"/>
                  </a:lnTo>
                  <a:lnTo>
                    <a:pt x="58" y="419"/>
                  </a:lnTo>
                  <a:lnTo>
                    <a:pt x="58" y="415"/>
                  </a:lnTo>
                  <a:lnTo>
                    <a:pt x="60" y="412"/>
                  </a:lnTo>
                  <a:lnTo>
                    <a:pt x="62" y="412"/>
                  </a:lnTo>
                  <a:lnTo>
                    <a:pt x="62" y="413"/>
                  </a:lnTo>
                  <a:lnTo>
                    <a:pt x="64" y="416"/>
                  </a:lnTo>
                  <a:lnTo>
                    <a:pt x="64" y="420"/>
                  </a:lnTo>
                  <a:lnTo>
                    <a:pt x="65" y="423"/>
                  </a:lnTo>
                  <a:lnTo>
                    <a:pt x="69" y="430"/>
                  </a:lnTo>
                  <a:lnTo>
                    <a:pt x="72" y="438"/>
                  </a:lnTo>
                  <a:lnTo>
                    <a:pt x="76" y="446"/>
                  </a:lnTo>
                  <a:lnTo>
                    <a:pt x="77" y="447"/>
                  </a:lnTo>
                  <a:lnTo>
                    <a:pt x="78" y="447"/>
                  </a:lnTo>
                  <a:lnTo>
                    <a:pt x="78" y="443"/>
                  </a:lnTo>
                  <a:lnTo>
                    <a:pt x="80" y="440"/>
                  </a:lnTo>
                  <a:lnTo>
                    <a:pt x="80" y="432"/>
                  </a:lnTo>
                  <a:lnTo>
                    <a:pt x="87" y="425"/>
                  </a:lnTo>
                  <a:lnTo>
                    <a:pt x="92" y="419"/>
                  </a:lnTo>
                  <a:lnTo>
                    <a:pt x="97" y="411"/>
                  </a:lnTo>
                  <a:lnTo>
                    <a:pt x="101" y="408"/>
                  </a:lnTo>
                  <a:lnTo>
                    <a:pt x="107" y="408"/>
                  </a:lnTo>
                  <a:lnTo>
                    <a:pt x="116" y="407"/>
                  </a:lnTo>
                  <a:lnTo>
                    <a:pt x="128" y="405"/>
                  </a:lnTo>
                  <a:lnTo>
                    <a:pt x="138" y="404"/>
                  </a:lnTo>
                  <a:lnTo>
                    <a:pt x="144" y="401"/>
                  </a:lnTo>
                  <a:lnTo>
                    <a:pt x="148" y="399"/>
                  </a:lnTo>
                  <a:lnTo>
                    <a:pt x="152" y="397"/>
                  </a:lnTo>
                  <a:lnTo>
                    <a:pt x="162" y="397"/>
                  </a:lnTo>
                  <a:lnTo>
                    <a:pt x="164" y="399"/>
                  </a:lnTo>
                  <a:lnTo>
                    <a:pt x="166" y="401"/>
                  </a:lnTo>
                  <a:lnTo>
                    <a:pt x="166" y="403"/>
                  </a:lnTo>
                  <a:lnTo>
                    <a:pt x="163" y="408"/>
                  </a:lnTo>
                  <a:lnTo>
                    <a:pt x="163" y="412"/>
                  </a:lnTo>
                  <a:lnTo>
                    <a:pt x="164" y="415"/>
                  </a:lnTo>
                  <a:lnTo>
                    <a:pt x="169" y="419"/>
                  </a:lnTo>
                  <a:lnTo>
                    <a:pt x="177" y="421"/>
                  </a:lnTo>
                  <a:lnTo>
                    <a:pt x="185" y="423"/>
                  </a:lnTo>
                  <a:lnTo>
                    <a:pt x="191" y="423"/>
                  </a:lnTo>
                  <a:lnTo>
                    <a:pt x="193" y="420"/>
                  </a:lnTo>
                  <a:lnTo>
                    <a:pt x="193" y="419"/>
                  </a:lnTo>
                  <a:lnTo>
                    <a:pt x="194" y="416"/>
                  </a:lnTo>
                  <a:lnTo>
                    <a:pt x="194" y="413"/>
                  </a:lnTo>
                  <a:lnTo>
                    <a:pt x="197" y="411"/>
                  </a:lnTo>
                  <a:lnTo>
                    <a:pt x="199" y="411"/>
                  </a:lnTo>
                  <a:lnTo>
                    <a:pt x="210" y="416"/>
                  </a:lnTo>
                  <a:lnTo>
                    <a:pt x="213" y="416"/>
                  </a:lnTo>
                  <a:lnTo>
                    <a:pt x="217" y="415"/>
                  </a:lnTo>
                  <a:lnTo>
                    <a:pt x="224" y="411"/>
                  </a:lnTo>
                  <a:lnTo>
                    <a:pt x="240" y="403"/>
                  </a:lnTo>
                  <a:lnTo>
                    <a:pt x="246" y="399"/>
                  </a:lnTo>
                  <a:lnTo>
                    <a:pt x="249" y="397"/>
                  </a:lnTo>
                  <a:lnTo>
                    <a:pt x="251" y="394"/>
                  </a:lnTo>
                  <a:lnTo>
                    <a:pt x="252" y="388"/>
                  </a:lnTo>
                  <a:lnTo>
                    <a:pt x="252" y="376"/>
                  </a:lnTo>
                  <a:lnTo>
                    <a:pt x="249" y="372"/>
                  </a:lnTo>
                  <a:lnTo>
                    <a:pt x="246" y="366"/>
                  </a:lnTo>
                  <a:lnTo>
                    <a:pt x="244" y="359"/>
                  </a:lnTo>
                  <a:lnTo>
                    <a:pt x="242" y="353"/>
                  </a:lnTo>
                  <a:lnTo>
                    <a:pt x="244" y="350"/>
                  </a:lnTo>
                  <a:lnTo>
                    <a:pt x="245" y="350"/>
                  </a:lnTo>
                  <a:lnTo>
                    <a:pt x="246" y="349"/>
                  </a:lnTo>
                  <a:lnTo>
                    <a:pt x="246" y="346"/>
                  </a:lnTo>
                  <a:lnTo>
                    <a:pt x="248" y="343"/>
                  </a:lnTo>
                  <a:lnTo>
                    <a:pt x="248" y="342"/>
                  </a:lnTo>
                  <a:lnTo>
                    <a:pt x="249" y="339"/>
                  </a:lnTo>
                  <a:lnTo>
                    <a:pt x="252" y="338"/>
                  </a:lnTo>
                  <a:lnTo>
                    <a:pt x="257" y="338"/>
                  </a:lnTo>
                  <a:lnTo>
                    <a:pt x="265" y="339"/>
                  </a:lnTo>
                  <a:lnTo>
                    <a:pt x="281" y="347"/>
                  </a:lnTo>
                  <a:lnTo>
                    <a:pt x="284" y="345"/>
                  </a:lnTo>
                  <a:lnTo>
                    <a:pt x="284" y="342"/>
                  </a:lnTo>
                  <a:lnTo>
                    <a:pt x="287" y="337"/>
                  </a:lnTo>
                  <a:lnTo>
                    <a:pt x="287" y="335"/>
                  </a:lnTo>
                  <a:lnTo>
                    <a:pt x="290" y="335"/>
                  </a:lnTo>
                  <a:lnTo>
                    <a:pt x="291" y="337"/>
                  </a:lnTo>
                  <a:lnTo>
                    <a:pt x="294" y="338"/>
                  </a:lnTo>
                  <a:lnTo>
                    <a:pt x="298" y="341"/>
                  </a:lnTo>
                  <a:lnTo>
                    <a:pt x="299" y="342"/>
                  </a:lnTo>
                  <a:lnTo>
                    <a:pt x="300" y="341"/>
                  </a:lnTo>
                  <a:lnTo>
                    <a:pt x="300" y="337"/>
                  </a:lnTo>
                  <a:lnTo>
                    <a:pt x="299" y="334"/>
                  </a:lnTo>
                  <a:lnTo>
                    <a:pt x="299" y="331"/>
                  </a:lnTo>
                  <a:lnTo>
                    <a:pt x="302" y="328"/>
                  </a:lnTo>
                  <a:lnTo>
                    <a:pt x="304" y="327"/>
                  </a:lnTo>
                  <a:lnTo>
                    <a:pt x="307" y="324"/>
                  </a:lnTo>
                  <a:lnTo>
                    <a:pt x="310" y="323"/>
                  </a:lnTo>
                  <a:lnTo>
                    <a:pt x="312" y="320"/>
                  </a:lnTo>
                  <a:lnTo>
                    <a:pt x="319" y="320"/>
                  </a:lnTo>
                  <a:lnTo>
                    <a:pt x="322" y="323"/>
                  </a:lnTo>
                  <a:lnTo>
                    <a:pt x="324" y="324"/>
                  </a:lnTo>
                  <a:lnTo>
                    <a:pt x="327" y="327"/>
                  </a:lnTo>
                  <a:lnTo>
                    <a:pt x="330" y="328"/>
                  </a:lnTo>
                  <a:lnTo>
                    <a:pt x="343" y="328"/>
                  </a:lnTo>
                  <a:lnTo>
                    <a:pt x="347" y="330"/>
                  </a:lnTo>
                  <a:lnTo>
                    <a:pt x="350" y="331"/>
                  </a:lnTo>
                  <a:lnTo>
                    <a:pt x="351" y="334"/>
                  </a:lnTo>
                  <a:lnTo>
                    <a:pt x="351" y="335"/>
                  </a:lnTo>
                  <a:lnTo>
                    <a:pt x="349" y="341"/>
                  </a:lnTo>
                  <a:lnTo>
                    <a:pt x="347" y="345"/>
                  </a:lnTo>
                  <a:lnTo>
                    <a:pt x="347" y="350"/>
                  </a:lnTo>
                  <a:lnTo>
                    <a:pt x="350" y="350"/>
                  </a:lnTo>
                  <a:lnTo>
                    <a:pt x="351" y="351"/>
                  </a:lnTo>
                  <a:lnTo>
                    <a:pt x="355" y="351"/>
                  </a:lnTo>
                  <a:lnTo>
                    <a:pt x="358" y="350"/>
                  </a:lnTo>
                  <a:lnTo>
                    <a:pt x="366" y="350"/>
                  </a:lnTo>
                  <a:lnTo>
                    <a:pt x="367" y="353"/>
                  </a:lnTo>
                  <a:lnTo>
                    <a:pt x="366" y="357"/>
                  </a:lnTo>
                  <a:lnTo>
                    <a:pt x="363" y="362"/>
                  </a:lnTo>
                  <a:lnTo>
                    <a:pt x="361" y="369"/>
                  </a:lnTo>
                  <a:lnTo>
                    <a:pt x="361" y="372"/>
                  </a:lnTo>
                  <a:lnTo>
                    <a:pt x="363" y="372"/>
                  </a:lnTo>
                  <a:lnTo>
                    <a:pt x="369" y="369"/>
                  </a:lnTo>
                  <a:lnTo>
                    <a:pt x="376" y="368"/>
                  </a:lnTo>
                  <a:lnTo>
                    <a:pt x="382" y="369"/>
                  </a:lnTo>
                  <a:lnTo>
                    <a:pt x="388" y="374"/>
                  </a:lnTo>
                  <a:lnTo>
                    <a:pt x="388" y="378"/>
                  </a:lnTo>
                  <a:lnTo>
                    <a:pt x="385" y="384"/>
                  </a:lnTo>
                  <a:lnTo>
                    <a:pt x="382" y="390"/>
                  </a:lnTo>
                  <a:lnTo>
                    <a:pt x="380" y="393"/>
                  </a:lnTo>
                  <a:lnTo>
                    <a:pt x="376" y="393"/>
                  </a:lnTo>
                  <a:lnTo>
                    <a:pt x="370" y="390"/>
                  </a:lnTo>
                  <a:lnTo>
                    <a:pt x="367" y="390"/>
                  </a:lnTo>
                  <a:lnTo>
                    <a:pt x="367" y="393"/>
                  </a:lnTo>
                  <a:lnTo>
                    <a:pt x="376" y="401"/>
                  </a:lnTo>
                  <a:lnTo>
                    <a:pt x="380" y="403"/>
                  </a:lnTo>
                  <a:lnTo>
                    <a:pt x="385" y="408"/>
                  </a:lnTo>
                  <a:lnTo>
                    <a:pt x="390" y="411"/>
                  </a:lnTo>
                  <a:lnTo>
                    <a:pt x="394" y="412"/>
                  </a:lnTo>
                  <a:lnTo>
                    <a:pt x="397" y="412"/>
                  </a:lnTo>
                  <a:lnTo>
                    <a:pt x="400" y="413"/>
                  </a:lnTo>
                  <a:lnTo>
                    <a:pt x="402" y="413"/>
                  </a:lnTo>
                  <a:lnTo>
                    <a:pt x="405" y="415"/>
                  </a:lnTo>
                  <a:lnTo>
                    <a:pt x="406" y="417"/>
                  </a:lnTo>
                  <a:lnTo>
                    <a:pt x="411" y="423"/>
                  </a:lnTo>
                  <a:lnTo>
                    <a:pt x="439" y="439"/>
                  </a:lnTo>
                  <a:lnTo>
                    <a:pt x="443" y="442"/>
                  </a:lnTo>
                  <a:lnTo>
                    <a:pt x="444" y="442"/>
                  </a:lnTo>
                  <a:lnTo>
                    <a:pt x="455" y="436"/>
                  </a:lnTo>
                  <a:lnTo>
                    <a:pt x="460" y="439"/>
                  </a:lnTo>
                  <a:lnTo>
                    <a:pt x="462" y="442"/>
                  </a:lnTo>
                  <a:lnTo>
                    <a:pt x="464" y="443"/>
                  </a:lnTo>
                  <a:lnTo>
                    <a:pt x="467" y="440"/>
                  </a:lnTo>
                  <a:lnTo>
                    <a:pt x="468" y="431"/>
                  </a:lnTo>
                  <a:lnTo>
                    <a:pt x="467" y="417"/>
                  </a:lnTo>
                  <a:lnTo>
                    <a:pt x="467" y="405"/>
                  </a:lnTo>
                  <a:lnTo>
                    <a:pt x="464" y="396"/>
                  </a:lnTo>
                  <a:lnTo>
                    <a:pt x="460" y="386"/>
                  </a:lnTo>
                  <a:lnTo>
                    <a:pt x="458" y="377"/>
                  </a:lnTo>
                  <a:lnTo>
                    <a:pt x="456" y="369"/>
                  </a:lnTo>
                  <a:lnTo>
                    <a:pt x="456" y="363"/>
                  </a:lnTo>
                  <a:lnTo>
                    <a:pt x="458" y="362"/>
                  </a:lnTo>
                  <a:lnTo>
                    <a:pt x="459" y="362"/>
                  </a:lnTo>
                  <a:lnTo>
                    <a:pt x="462" y="363"/>
                  </a:lnTo>
                  <a:lnTo>
                    <a:pt x="467" y="369"/>
                  </a:lnTo>
                  <a:lnTo>
                    <a:pt x="471" y="372"/>
                  </a:lnTo>
                  <a:lnTo>
                    <a:pt x="474" y="374"/>
                  </a:lnTo>
                  <a:lnTo>
                    <a:pt x="480" y="376"/>
                  </a:lnTo>
                  <a:lnTo>
                    <a:pt x="490" y="374"/>
                  </a:lnTo>
                  <a:lnTo>
                    <a:pt x="499" y="370"/>
                  </a:lnTo>
                  <a:lnTo>
                    <a:pt x="505" y="368"/>
                  </a:lnTo>
                  <a:lnTo>
                    <a:pt x="507" y="362"/>
                  </a:lnTo>
                  <a:lnTo>
                    <a:pt x="513" y="343"/>
                  </a:lnTo>
                  <a:lnTo>
                    <a:pt x="517" y="338"/>
                  </a:lnTo>
                  <a:lnTo>
                    <a:pt x="533" y="334"/>
                  </a:lnTo>
                  <a:lnTo>
                    <a:pt x="545" y="333"/>
                  </a:lnTo>
                  <a:lnTo>
                    <a:pt x="556" y="331"/>
                  </a:lnTo>
                  <a:lnTo>
                    <a:pt x="564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68" y="328"/>
                  </a:lnTo>
                  <a:lnTo>
                    <a:pt x="568" y="327"/>
                  </a:lnTo>
                  <a:lnTo>
                    <a:pt x="566" y="326"/>
                  </a:lnTo>
                  <a:lnTo>
                    <a:pt x="566" y="323"/>
                  </a:lnTo>
                  <a:lnTo>
                    <a:pt x="564" y="318"/>
                  </a:lnTo>
                  <a:lnTo>
                    <a:pt x="561" y="316"/>
                  </a:lnTo>
                  <a:lnTo>
                    <a:pt x="558" y="314"/>
                  </a:lnTo>
                  <a:lnTo>
                    <a:pt x="556" y="312"/>
                  </a:lnTo>
                  <a:lnTo>
                    <a:pt x="554" y="312"/>
                  </a:lnTo>
                  <a:lnTo>
                    <a:pt x="554" y="311"/>
                  </a:lnTo>
                  <a:lnTo>
                    <a:pt x="556" y="308"/>
                  </a:lnTo>
                  <a:lnTo>
                    <a:pt x="557" y="304"/>
                  </a:lnTo>
                  <a:lnTo>
                    <a:pt x="560" y="299"/>
                  </a:lnTo>
                  <a:lnTo>
                    <a:pt x="561" y="297"/>
                  </a:lnTo>
                  <a:lnTo>
                    <a:pt x="564" y="297"/>
                  </a:lnTo>
                  <a:lnTo>
                    <a:pt x="569" y="300"/>
                  </a:lnTo>
                  <a:lnTo>
                    <a:pt x="572" y="300"/>
                  </a:lnTo>
                  <a:lnTo>
                    <a:pt x="575" y="302"/>
                  </a:lnTo>
                  <a:lnTo>
                    <a:pt x="576" y="302"/>
                  </a:lnTo>
                  <a:lnTo>
                    <a:pt x="581" y="299"/>
                  </a:lnTo>
                  <a:lnTo>
                    <a:pt x="583" y="296"/>
                  </a:lnTo>
                  <a:lnTo>
                    <a:pt x="585" y="293"/>
                  </a:lnTo>
                  <a:lnTo>
                    <a:pt x="587" y="291"/>
                  </a:lnTo>
                  <a:lnTo>
                    <a:pt x="588" y="289"/>
                  </a:lnTo>
                  <a:lnTo>
                    <a:pt x="588" y="287"/>
                  </a:lnTo>
                  <a:lnTo>
                    <a:pt x="587" y="287"/>
                  </a:lnTo>
                  <a:lnTo>
                    <a:pt x="583" y="285"/>
                  </a:lnTo>
                  <a:lnTo>
                    <a:pt x="577" y="281"/>
                  </a:lnTo>
                  <a:lnTo>
                    <a:pt x="569" y="276"/>
                  </a:lnTo>
                  <a:lnTo>
                    <a:pt x="562" y="272"/>
                  </a:lnTo>
                  <a:lnTo>
                    <a:pt x="557" y="266"/>
                  </a:lnTo>
                  <a:lnTo>
                    <a:pt x="557" y="253"/>
                  </a:lnTo>
                  <a:lnTo>
                    <a:pt x="556" y="252"/>
                  </a:lnTo>
                  <a:lnTo>
                    <a:pt x="554" y="253"/>
                  </a:lnTo>
                  <a:lnTo>
                    <a:pt x="552" y="258"/>
                  </a:lnTo>
                  <a:lnTo>
                    <a:pt x="552" y="262"/>
                  </a:lnTo>
                  <a:lnTo>
                    <a:pt x="550" y="265"/>
                  </a:lnTo>
                  <a:lnTo>
                    <a:pt x="550" y="269"/>
                  </a:lnTo>
                  <a:lnTo>
                    <a:pt x="549" y="269"/>
                  </a:lnTo>
                  <a:lnTo>
                    <a:pt x="546" y="266"/>
                  </a:lnTo>
                  <a:lnTo>
                    <a:pt x="544" y="261"/>
                  </a:lnTo>
                  <a:lnTo>
                    <a:pt x="541" y="258"/>
                  </a:lnTo>
                  <a:lnTo>
                    <a:pt x="541" y="256"/>
                  </a:lnTo>
                  <a:lnTo>
                    <a:pt x="540" y="253"/>
                  </a:lnTo>
                  <a:lnTo>
                    <a:pt x="540" y="245"/>
                  </a:lnTo>
                  <a:lnTo>
                    <a:pt x="542" y="241"/>
                  </a:lnTo>
                  <a:lnTo>
                    <a:pt x="546" y="238"/>
                  </a:lnTo>
                  <a:lnTo>
                    <a:pt x="552" y="233"/>
                  </a:lnTo>
                  <a:lnTo>
                    <a:pt x="553" y="230"/>
                  </a:lnTo>
                  <a:lnTo>
                    <a:pt x="553" y="219"/>
                  </a:lnTo>
                  <a:lnTo>
                    <a:pt x="552" y="218"/>
                  </a:lnTo>
                  <a:lnTo>
                    <a:pt x="549" y="218"/>
                  </a:lnTo>
                  <a:lnTo>
                    <a:pt x="548" y="217"/>
                  </a:lnTo>
                  <a:lnTo>
                    <a:pt x="545" y="217"/>
                  </a:lnTo>
                  <a:lnTo>
                    <a:pt x="542" y="215"/>
                  </a:lnTo>
                  <a:lnTo>
                    <a:pt x="541" y="213"/>
                  </a:lnTo>
                  <a:lnTo>
                    <a:pt x="541" y="209"/>
                  </a:lnTo>
                  <a:lnTo>
                    <a:pt x="548" y="206"/>
                  </a:lnTo>
                  <a:lnTo>
                    <a:pt x="564" y="203"/>
                  </a:lnTo>
                  <a:lnTo>
                    <a:pt x="570" y="200"/>
                  </a:lnTo>
                  <a:lnTo>
                    <a:pt x="580" y="195"/>
                  </a:lnTo>
                  <a:lnTo>
                    <a:pt x="591" y="187"/>
                  </a:lnTo>
                  <a:lnTo>
                    <a:pt x="601" y="180"/>
                  </a:lnTo>
                  <a:lnTo>
                    <a:pt x="611" y="172"/>
                  </a:lnTo>
                  <a:lnTo>
                    <a:pt x="622" y="164"/>
                  </a:lnTo>
                  <a:lnTo>
                    <a:pt x="630" y="161"/>
                  </a:lnTo>
                  <a:lnTo>
                    <a:pt x="636" y="157"/>
                  </a:lnTo>
                  <a:lnTo>
                    <a:pt x="643" y="156"/>
                  </a:lnTo>
                  <a:lnTo>
                    <a:pt x="646" y="157"/>
                  </a:lnTo>
                  <a:lnTo>
                    <a:pt x="644" y="161"/>
                  </a:lnTo>
                  <a:lnTo>
                    <a:pt x="639" y="165"/>
                  </a:lnTo>
                  <a:lnTo>
                    <a:pt x="631" y="171"/>
                  </a:lnTo>
                  <a:lnTo>
                    <a:pt x="623" y="175"/>
                  </a:lnTo>
                  <a:lnTo>
                    <a:pt x="618" y="176"/>
                  </a:lnTo>
                  <a:lnTo>
                    <a:pt x="616" y="178"/>
                  </a:lnTo>
                  <a:lnTo>
                    <a:pt x="616" y="182"/>
                  </a:lnTo>
                  <a:lnTo>
                    <a:pt x="620" y="190"/>
                  </a:lnTo>
                  <a:lnTo>
                    <a:pt x="622" y="191"/>
                  </a:lnTo>
                  <a:lnTo>
                    <a:pt x="623" y="191"/>
                  </a:lnTo>
                  <a:lnTo>
                    <a:pt x="634" y="180"/>
                  </a:lnTo>
                  <a:lnTo>
                    <a:pt x="636" y="179"/>
                  </a:lnTo>
                  <a:lnTo>
                    <a:pt x="638" y="176"/>
                  </a:lnTo>
                  <a:lnTo>
                    <a:pt x="643" y="176"/>
                  </a:lnTo>
                  <a:lnTo>
                    <a:pt x="646" y="179"/>
                  </a:lnTo>
                  <a:lnTo>
                    <a:pt x="648" y="180"/>
                  </a:lnTo>
                  <a:lnTo>
                    <a:pt x="651" y="183"/>
                  </a:lnTo>
                  <a:lnTo>
                    <a:pt x="655" y="191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2" y="195"/>
                  </a:lnTo>
                  <a:lnTo>
                    <a:pt x="650" y="196"/>
                  </a:lnTo>
                  <a:lnTo>
                    <a:pt x="647" y="199"/>
                  </a:lnTo>
                  <a:lnTo>
                    <a:pt x="646" y="202"/>
                  </a:lnTo>
                  <a:lnTo>
                    <a:pt x="646" y="203"/>
                  </a:lnTo>
                  <a:lnTo>
                    <a:pt x="647" y="205"/>
                  </a:lnTo>
                  <a:lnTo>
                    <a:pt x="648" y="207"/>
                  </a:lnTo>
                  <a:lnTo>
                    <a:pt x="651" y="209"/>
                  </a:lnTo>
                  <a:lnTo>
                    <a:pt x="654" y="211"/>
                  </a:lnTo>
                  <a:lnTo>
                    <a:pt x="657" y="213"/>
                  </a:lnTo>
                  <a:lnTo>
                    <a:pt x="658" y="211"/>
                  </a:lnTo>
                  <a:lnTo>
                    <a:pt x="661" y="210"/>
                  </a:lnTo>
                  <a:lnTo>
                    <a:pt x="662" y="206"/>
                  </a:lnTo>
                  <a:lnTo>
                    <a:pt x="662" y="203"/>
                  </a:lnTo>
                  <a:lnTo>
                    <a:pt x="663" y="199"/>
                  </a:lnTo>
                  <a:lnTo>
                    <a:pt x="665" y="196"/>
                  </a:lnTo>
                  <a:lnTo>
                    <a:pt x="666" y="190"/>
                  </a:lnTo>
                  <a:lnTo>
                    <a:pt x="665" y="182"/>
                  </a:lnTo>
                  <a:lnTo>
                    <a:pt x="659" y="160"/>
                  </a:lnTo>
                  <a:lnTo>
                    <a:pt x="658" y="152"/>
                  </a:lnTo>
                  <a:lnTo>
                    <a:pt x="658" y="147"/>
                  </a:lnTo>
                  <a:lnTo>
                    <a:pt x="663" y="141"/>
                  </a:lnTo>
                  <a:lnTo>
                    <a:pt x="682" y="128"/>
                  </a:lnTo>
                  <a:lnTo>
                    <a:pt x="687" y="122"/>
                  </a:lnTo>
                  <a:lnTo>
                    <a:pt x="693" y="120"/>
                  </a:lnTo>
                  <a:lnTo>
                    <a:pt x="701" y="120"/>
                  </a:lnTo>
                  <a:lnTo>
                    <a:pt x="709" y="122"/>
                  </a:lnTo>
                  <a:lnTo>
                    <a:pt x="717" y="126"/>
                  </a:lnTo>
                  <a:lnTo>
                    <a:pt x="717" y="129"/>
                  </a:lnTo>
                  <a:lnTo>
                    <a:pt x="714" y="130"/>
                  </a:lnTo>
                  <a:lnTo>
                    <a:pt x="712" y="133"/>
                  </a:lnTo>
                  <a:lnTo>
                    <a:pt x="709" y="134"/>
                  </a:lnTo>
                  <a:lnTo>
                    <a:pt x="708" y="137"/>
                  </a:lnTo>
                  <a:lnTo>
                    <a:pt x="708" y="144"/>
                  </a:lnTo>
                  <a:lnTo>
                    <a:pt x="709" y="148"/>
                  </a:lnTo>
                  <a:lnTo>
                    <a:pt x="710" y="149"/>
                  </a:lnTo>
                  <a:lnTo>
                    <a:pt x="713" y="149"/>
                  </a:lnTo>
                  <a:lnTo>
                    <a:pt x="718" y="144"/>
                  </a:lnTo>
                  <a:lnTo>
                    <a:pt x="720" y="141"/>
                  </a:lnTo>
                  <a:lnTo>
                    <a:pt x="721" y="140"/>
                  </a:lnTo>
                  <a:lnTo>
                    <a:pt x="722" y="140"/>
                  </a:lnTo>
                  <a:lnTo>
                    <a:pt x="725" y="141"/>
                  </a:lnTo>
                  <a:lnTo>
                    <a:pt x="726" y="143"/>
                  </a:lnTo>
                  <a:lnTo>
                    <a:pt x="729" y="144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6" y="138"/>
                  </a:lnTo>
                  <a:lnTo>
                    <a:pt x="739" y="136"/>
                  </a:lnTo>
                  <a:lnTo>
                    <a:pt x="741" y="134"/>
                  </a:lnTo>
                  <a:lnTo>
                    <a:pt x="743" y="134"/>
                  </a:lnTo>
                  <a:lnTo>
                    <a:pt x="748" y="137"/>
                  </a:lnTo>
                  <a:lnTo>
                    <a:pt x="751" y="140"/>
                  </a:lnTo>
                  <a:lnTo>
                    <a:pt x="753" y="140"/>
                  </a:lnTo>
                  <a:lnTo>
                    <a:pt x="756" y="134"/>
                  </a:lnTo>
                  <a:lnTo>
                    <a:pt x="756" y="132"/>
                  </a:lnTo>
                  <a:lnTo>
                    <a:pt x="759" y="130"/>
                  </a:lnTo>
                  <a:lnTo>
                    <a:pt x="760" y="128"/>
                  </a:lnTo>
                  <a:lnTo>
                    <a:pt x="767" y="126"/>
                  </a:lnTo>
                  <a:lnTo>
                    <a:pt x="773" y="128"/>
                  </a:lnTo>
                  <a:lnTo>
                    <a:pt x="782" y="132"/>
                  </a:lnTo>
                  <a:lnTo>
                    <a:pt x="787" y="137"/>
                  </a:lnTo>
                  <a:lnTo>
                    <a:pt x="791" y="137"/>
                  </a:lnTo>
                  <a:lnTo>
                    <a:pt x="796" y="134"/>
                  </a:lnTo>
                  <a:lnTo>
                    <a:pt x="802" y="129"/>
                  </a:lnTo>
                  <a:lnTo>
                    <a:pt x="807" y="122"/>
                  </a:lnTo>
                  <a:lnTo>
                    <a:pt x="811" y="117"/>
                  </a:lnTo>
                  <a:lnTo>
                    <a:pt x="814" y="112"/>
                  </a:lnTo>
                  <a:lnTo>
                    <a:pt x="819" y="102"/>
                  </a:lnTo>
                  <a:lnTo>
                    <a:pt x="826" y="90"/>
                  </a:lnTo>
                  <a:lnTo>
                    <a:pt x="833" y="75"/>
                  </a:lnTo>
                  <a:lnTo>
                    <a:pt x="841" y="59"/>
                  </a:lnTo>
                  <a:lnTo>
                    <a:pt x="850" y="46"/>
                  </a:lnTo>
                  <a:lnTo>
                    <a:pt x="858" y="33"/>
                  </a:lnTo>
                  <a:lnTo>
                    <a:pt x="866" y="24"/>
                  </a:lnTo>
                  <a:lnTo>
                    <a:pt x="880" y="16"/>
                  </a:lnTo>
                  <a:lnTo>
                    <a:pt x="894" y="13"/>
                  </a:lnTo>
                  <a:lnTo>
                    <a:pt x="908" y="13"/>
                  </a:lnTo>
                  <a:lnTo>
                    <a:pt x="919" y="16"/>
                  </a:lnTo>
                  <a:lnTo>
                    <a:pt x="924" y="19"/>
                  </a:lnTo>
                  <a:lnTo>
                    <a:pt x="929" y="25"/>
                  </a:lnTo>
                  <a:lnTo>
                    <a:pt x="936" y="33"/>
                  </a:lnTo>
                  <a:lnTo>
                    <a:pt x="943" y="40"/>
                  </a:lnTo>
                  <a:lnTo>
                    <a:pt x="948" y="40"/>
                  </a:lnTo>
                  <a:lnTo>
                    <a:pt x="955" y="37"/>
                  </a:lnTo>
                  <a:lnTo>
                    <a:pt x="964" y="32"/>
                  </a:lnTo>
                  <a:lnTo>
                    <a:pt x="972" y="27"/>
                  </a:lnTo>
                  <a:lnTo>
                    <a:pt x="981" y="19"/>
                  </a:lnTo>
                  <a:lnTo>
                    <a:pt x="981" y="15"/>
                  </a:lnTo>
                  <a:lnTo>
                    <a:pt x="982" y="10"/>
                  </a:lnTo>
                  <a:lnTo>
                    <a:pt x="985" y="5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6" name="Freeform 107"/>
            <p:cNvSpPr>
              <a:spLocks noEditPoints="1"/>
            </p:cNvSpPr>
            <p:nvPr/>
          </p:nvSpPr>
          <p:spPr bwMode="auto">
            <a:xfrm>
              <a:off x="5393853" y="4491188"/>
              <a:ext cx="741739" cy="1046677"/>
            </a:xfrm>
            <a:custGeom>
              <a:avLst/>
              <a:gdLst/>
              <a:ahLst/>
              <a:cxnLst>
                <a:cxn ang="0">
                  <a:pos x="226" y="457"/>
                </a:cxn>
                <a:cxn ang="0">
                  <a:pos x="197" y="488"/>
                </a:cxn>
                <a:cxn ang="0">
                  <a:pos x="175" y="486"/>
                </a:cxn>
                <a:cxn ang="0">
                  <a:pos x="187" y="518"/>
                </a:cxn>
                <a:cxn ang="0">
                  <a:pos x="270" y="491"/>
                </a:cxn>
                <a:cxn ang="0">
                  <a:pos x="275" y="457"/>
                </a:cxn>
                <a:cxn ang="0">
                  <a:pos x="228" y="0"/>
                </a:cxn>
                <a:cxn ang="0">
                  <a:pos x="266" y="46"/>
                </a:cxn>
                <a:cxn ang="0">
                  <a:pos x="282" y="75"/>
                </a:cxn>
                <a:cxn ang="0">
                  <a:pos x="322" y="91"/>
                </a:cxn>
                <a:cxn ang="0">
                  <a:pos x="314" y="104"/>
                </a:cxn>
                <a:cxn ang="0">
                  <a:pos x="337" y="108"/>
                </a:cxn>
                <a:cxn ang="0">
                  <a:pos x="367" y="119"/>
                </a:cxn>
                <a:cxn ang="0">
                  <a:pos x="386" y="111"/>
                </a:cxn>
                <a:cxn ang="0">
                  <a:pos x="395" y="154"/>
                </a:cxn>
                <a:cxn ang="0">
                  <a:pos x="417" y="168"/>
                </a:cxn>
                <a:cxn ang="0">
                  <a:pos x="414" y="189"/>
                </a:cxn>
                <a:cxn ang="0">
                  <a:pos x="435" y="211"/>
                </a:cxn>
                <a:cxn ang="0">
                  <a:pos x="409" y="283"/>
                </a:cxn>
                <a:cxn ang="0">
                  <a:pos x="437" y="289"/>
                </a:cxn>
                <a:cxn ang="0">
                  <a:pos x="449" y="329"/>
                </a:cxn>
                <a:cxn ang="0">
                  <a:pos x="441" y="395"/>
                </a:cxn>
                <a:cxn ang="0">
                  <a:pos x="443" y="422"/>
                </a:cxn>
                <a:cxn ang="0">
                  <a:pos x="448" y="442"/>
                </a:cxn>
                <a:cxn ang="0">
                  <a:pos x="433" y="464"/>
                </a:cxn>
                <a:cxn ang="0">
                  <a:pos x="396" y="508"/>
                </a:cxn>
                <a:cxn ang="0">
                  <a:pos x="316" y="515"/>
                </a:cxn>
                <a:cxn ang="0">
                  <a:pos x="273" y="507"/>
                </a:cxn>
                <a:cxn ang="0">
                  <a:pos x="226" y="553"/>
                </a:cxn>
                <a:cxn ang="0">
                  <a:pos x="169" y="600"/>
                </a:cxn>
                <a:cxn ang="0">
                  <a:pos x="134" y="620"/>
                </a:cxn>
                <a:cxn ang="0">
                  <a:pos x="54" y="635"/>
                </a:cxn>
                <a:cxn ang="0">
                  <a:pos x="0" y="609"/>
                </a:cxn>
                <a:cxn ang="0">
                  <a:pos x="27" y="569"/>
                </a:cxn>
                <a:cxn ang="0">
                  <a:pos x="5" y="557"/>
                </a:cxn>
                <a:cxn ang="0">
                  <a:pos x="9" y="522"/>
                </a:cxn>
                <a:cxn ang="0">
                  <a:pos x="25" y="511"/>
                </a:cxn>
                <a:cxn ang="0">
                  <a:pos x="63" y="494"/>
                </a:cxn>
                <a:cxn ang="0">
                  <a:pos x="97" y="486"/>
                </a:cxn>
                <a:cxn ang="0">
                  <a:pos x="118" y="452"/>
                </a:cxn>
                <a:cxn ang="0">
                  <a:pos x="142" y="421"/>
                </a:cxn>
                <a:cxn ang="0">
                  <a:pos x="184" y="378"/>
                </a:cxn>
                <a:cxn ang="0">
                  <a:pos x="167" y="340"/>
                </a:cxn>
                <a:cxn ang="0">
                  <a:pos x="195" y="296"/>
                </a:cxn>
                <a:cxn ang="0">
                  <a:pos x="236" y="246"/>
                </a:cxn>
                <a:cxn ang="0">
                  <a:pos x="227" y="209"/>
                </a:cxn>
                <a:cxn ang="0">
                  <a:pos x="188" y="192"/>
                </a:cxn>
                <a:cxn ang="0">
                  <a:pos x="163" y="142"/>
                </a:cxn>
                <a:cxn ang="0">
                  <a:pos x="157" y="114"/>
                </a:cxn>
                <a:cxn ang="0">
                  <a:pos x="196" y="112"/>
                </a:cxn>
                <a:cxn ang="0">
                  <a:pos x="216" y="96"/>
                </a:cxn>
                <a:cxn ang="0">
                  <a:pos x="211" y="75"/>
                </a:cxn>
                <a:cxn ang="0">
                  <a:pos x="187" y="54"/>
                </a:cxn>
                <a:cxn ang="0">
                  <a:pos x="183" y="25"/>
                </a:cxn>
                <a:cxn ang="0">
                  <a:pos x="192" y="3"/>
                </a:cxn>
              </a:cxnLst>
              <a:rect l="0" t="0" r="r" b="b"/>
              <a:pathLst>
                <a:path w="450" h="635">
                  <a:moveTo>
                    <a:pt x="261" y="428"/>
                  </a:moveTo>
                  <a:lnTo>
                    <a:pt x="247" y="429"/>
                  </a:lnTo>
                  <a:lnTo>
                    <a:pt x="236" y="433"/>
                  </a:lnTo>
                  <a:lnTo>
                    <a:pt x="231" y="440"/>
                  </a:lnTo>
                  <a:lnTo>
                    <a:pt x="228" y="446"/>
                  </a:lnTo>
                  <a:lnTo>
                    <a:pt x="227" y="455"/>
                  </a:lnTo>
                  <a:lnTo>
                    <a:pt x="226" y="457"/>
                  </a:lnTo>
                  <a:lnTo>
                    <a:pt x="224" y="459"/>
                  </a:lnTo>
                  <a:lnTo>
                    <a:pt x="222" y="460"/>
                  </a:lnTo>
                  <a:lnTo>
                    <a:pt x="220" y="459"/>
                  </a:lnTo>
                  <a:lnTo>
                    <a:pt x="215" y="459"/>
                  </a:lnTo>
                  <a:lnTo>
                    <a:pt x="212" y="460"/>
                  </a:lnTo>
                  <a:lnTo>
                    <a:pt x="208" y="467"/>
                  </a:lnTo>
                  <a:lnTo>
                    <a:pt x="197" y="488"/>
                  </a:lnTo>
                  <a:lnTo>
                    <a:pt x="191" y="496"/>
                  </a:lnTo>
                  <a:lnTo>
                    <a:pt x="188" y="498"/>
                  </a:lnTo>
                  <a:lnTo>
                    <a:pt x="183" y="495"/>
                  </a:lnTo>
                  <a:lnTo>
                    <a:pt x="180" y="492"/>
                  </a:lnTo>
                  <a:lnTo>
                    <a:pt x="179" y="490"/>
                  </a:lnTo>
                  <a:lnTo>
                    <a:pt x="176" y="488"/>
                  </a:lnTo>
                  <a:lnTo>
                    <a:pt x="175" y="486"/>
                  </a:lnTo>
                  <a:lnTo>
                    <a:pt x="172" y="486"/>
                  </a:lnTo>
                  <a:lnTo>
                    <a:pt x="168" y="491"/>
                  </a:lnTo>
                  <a:lnTo>
                    <a:pt x="164" y="498"/>
                  </a:lnTo>
                  <a:lnTo>
                    <a:pt x="163" y="504"/>
                  </a:lnTo>
                  <a:lnTo>
                    <a:pt x="165" y="510"/>
                  </a:lnTo>
                  <a:lnTo>
                    <a:pt x="175" y="514"/>
                  </a:lnTo>
                  <a:lnTo>
                    <a:pt x="187" y="518"/>
                  </a:lnTo>
                  <a:lnTo>
                    <a:pt x="199" y="521"/>
                  </a:lnTo>
                  <a:lnTo>
                    <a:pt x="207" y="522"/>
                  </a:lnTo>
                  <a:lnTo>
                    <a:pt x="216" y="521"/>
                  </a:lnTo>
                  <a:lnTo>
                    <a:pt x="228" y="515"/>
                  </a:lnTo>
                  <a:lnTo>
                    <a:pt x="243" y="508"/>
                  </a:lnTo>
                  <a:lnTo>
                    <a:pt x="257" y="499"/>
                  </a:lnTo>
                  <a:lnTo>
                    <a:pt x="270" y="491"/>
                  </a:lnTo>
                  <a:lnTo>
                    <a:pt x="281" y="483"/>
                  </a:lnTo>
                  <a:lnTo>
                    <a:pt x="286" y="477"/>
                  </a:lnTo>
                  <a:lnTo>
                    <a:pt x="288" y="473"/>
                  </a:lnTo>
                  <a:lnTo>
                    <a:pt x="288" y="469"/>
                  </a:lnTo>
                  <a:lnTo>
                    <a:pt x="284" y="465"/>
                  </a:lnTo>
                  <a:lnTo>
                    <a:pt x="278" y="463"/>
                  </a:lnTo>
                  <a:lnTo>
                    <a:pt x="275" y="457"/>
                  </a:lnTo>
                  <a:lnTo>
                    <a:pt x="275" y="450"/>
                  </a:lnTo>
                  <a:lnTo>
                    <a:pt x="278" y="445"/>
                  </a:lnTo>
                  <a:lnTo>
                    <a:pt x="281" y="438"/>
                  </a:lnTo>
                  <a:lnTo>
                    <a:pt x="278" y="433"/>
                  </a:lnTo>
                  <a:lnTo>
                    <a:pt x="271" y="429"/>
                  </a:lnTo>
                  <a:lnTo>
                    <a:pt x="261" y="428"/>
                  </a:lnTo>
                  <a:close/>
                  <a:moveTo>
                    <a:pt x="228" y="0"/>
                  </a:moveTo>
                  <a:lnTo>
                    <a:pt x="232" y="10"/>
                  </a:lnTo>
                  <a:lnTo>
                    <a:pt x="238" y="19"/>
                  </a:lnTo>
                  <a:lnTo>
                    <a:pt x="246" y="31"/>
                  </a:lnTo>
                  <a:lnTo>
                    <a:pt x="251" y="31"/>
                  </a:lnTo>
                  <a:lnTo>
                    <a:pt x="255" y="33"/>
                  </a:lnTo>
                  <a:lnTo>
                    <a:pt x="258" y="34"/>
                  </a:lnTo>
                  <a:lnTo>
                    <a:pt x="266" y="46"/>
                  </a:lnTo>
                  <a:lnTo>
                    <a:pt x="271" y="56"/>
                  </a:lnTo>
                  <a:lnTo>
                    <a:pt x="277" y="61"/>
                  </a:lnTo>
                  <a:lnTo>
                    <a:pt x="279" y="61"/>
                  </a:lnTo>
                  <a:lnTo>
                    <a:pt x="288" y="64"/>
                  </a:lnTo>
                  <a:lnTo>
                    <a:pt x="285" y="68"/>
                  </a:lnTo>
                  <a:lnTo>
                    <a:pt x="282" y="73"/>
                  </a:lnTo>
                  <a:lnTo>
                    <a:pt x="282" y="75"/>
                  </a:lnTo>
                  <a:lnTo>
                    <a:pt x="284" y="77"/>
                  </a:lnTo>
                  <a:lnTo>
                    <a:pt x="285" y="79"/>
                  </a:lnTo>
                  <a:lnTo>
                    <a:pt x="288" y="80"/>
                  </a:lnTo>
                  <a:lnTo>
                    <a:pt x="292" y="83"/>
                  </a:lnTo>
                  <a:lnTo>
                    <a:pt x="301" y="87"/>
                  </a:lnTo>
                  <a:lnTo>
                    <a:pt x="312" y="88"/>
                  </a:lnTo>
                  <a:lnTo>
                    <a:pt x="322" y="91"/>
                  </a:lnTo>
                  <a:lnTo>
                    <a:pt x="325" y="92"/>
                  </a:lnTo>
                  <a:lnTo>
                    <a:pt x="325" y="95"/>
                  </a:lnTo>
                  <a:lnTo>
                    <a:pt x="324" y="96"/>
                  </a:lnTo>
                  <a:lnTo>
                    <a:pt x="322" y="99"/>
                  </a:lnTo>
                  <a:lnTo>
                    <a:pt x="320" y="100"/>
                  </a:lnTo>
                  <a:lnTo>
                    <a:pt x="317" y="103"/>
                  </a:lnTo>
                  <a:lnTo>
                    <a:pt x="314" y="104"/>
                  </a:lnTo>
                  <a:lnTo>
                    <a:pt x="312" y="110"/>
                  </a:lnTo>
                  <a:lnTo>
                    <a:pt x="312" y="112"/>
                  </a:lnTo>
                  <a:lnTo>
                    <a:pt x="313" y="114"/>
                  </a:lnTo>
                  <a:lnTo>
                    <a:pt x="316" y="115"/>
                  </a:lnTo>
                  <a:lnTo>
                    <a:pt x="327" y="115"/>
                  </a:lnTo>
                  <a:lnTo>
                    <a:pt x="332" y="114"/>
                  </a:lnTo>
                  <a:lnTo>
                    <a:pt x="337" y="108"/>
                  </a:lnTo>
                  <a:lnTo>
                    <a:pt x="340" y="103"/>
                  </a:lnTo>
                  <a:lnTo>
                    <a:pt x="344" y="99"/>
                  </a:lnTo>
                  <a:lnTo>
                    <a:pt x="349" y="97"/>
                  </a:lnTo>
                  <a:lnTo>
                    <a:pt x="356" y="100"/>
                  </a:lnTo>
                  <a:lnTo>
                    <a:pt x="360" y="107"/>
                  </a:lnTo>
                  <a:lnTo>
                    <a:pt x="363" y="114"/>
                  </a:lnTo>
                  <a:lnTo>
                    <a:pt x="367" y="119"/>
                  </a:lnTo>
                  <a:lnTo>
                    <a:pt x="368" y="120"/>
                  </a:lnTo>
                  <a:lnTo>
                    <a:pt x="371" y="120"/>
                  </a:lnTo>
                  <a:lnTo>
                    <a:pt x="375" y="116"/>
                  </a:lnTo>
                  <a:lnTo>
                    <a:pt x="378" y="115"/>
                  </a:lnTo>
                  <a:lnTo>
                    <a:pt x="380" y="112"/>
                  </a:lnTo>
                  <a:lnTo>
                    <a:pt x="383" y="111"/>
                  </a:lnTo>
                  <a:lnTo>
                    <a:pt x="386" y="111"/>
                  </a:lnTo>
                  <a:lnTo>
                    <a:pt x="390" y="115"/>
                  </a:lnTo>
                  <a:lnTo>
                    <a:pt x="394" y="123"/>
                  </a:lnTo>
                  <a:lnTo>
                    <a:pt x="398" y="132"/>
                  </a:lnTo>
                  <a:lnTo>
                    <a:pt x="400" y="141"/>
                  </a:lnTo>
                  <a:lnTo>
                    <a:pt x="400" y="147"/>
                  </a:lnTo>
                  <a:lnTo>
                    <a:pt x="399" y="150"/>
                  </a:lnTo>
                  <a:lnTo>
                    <a:pt x="395" y="154"/>
                  </a:lnTo>
                  <a:lnTo>
                    <a:pt x="396" y="155"/>
                  </a:lnTo>
                  <a:lnTo>
                    <a:pt x="400" y="155"/>
                  </a:lnTo>
                  <a:lnTo>
                    <a:pt x="404" y="157"/>
                  </a:lnTo>
                  <a:lnTo>
                    <a:pt x="407" y="158"/>
                  </a:lnTo>
                  <a:lnTo>
                    <a:pt x="411" y="161"/>
                  </a:lnTo>
                  <a:lnTo>
                    <a:pt x="414" y="163"/>
                  </a:lnTo>
                  <a:lnTo>
                    <a:pt x="417" y="168"/>
                  </a:lnTo>
                  <a:lnTo>
                    <a:pt x="418" y="170"/>
                  </a:lnTo>
                  <a:lnTo>
                    <a:pt x="418" y="172"/>
                  </a:lnTo>
                  <a:lnTo>
                    <a:pt x="414" y="176"/>
                  </a:lnTo>
                  <a:lnTo>
                    <a:pt x="413" y="176"/>
                  </a:lnTo>
                  <a:lnTo>
                    <a:pt x="410" y="178"/>
                  </a:lnTo>
                  <a:lnTo>
                    <a:pt x="411" y="181"/>
                  </a:lnTo>
                  <a:lnTo>
                    <a:pt x="414" y="189"/>
                  </a:lnTo>
                  <a:lnTo>
                    <a:pt x="414" y="193"/>
                  </a:lnTo>
                  <a:lnTo>
                    <a:pt x="415" y="196"/>
                  </a:lnTo>
                  <a:lnTo>
                    <a:pt x="419" y="200"/>
                  </a:lnTo>
                  <a:lnTo>
                    <a:pt x="423" y="201"/>
                  </a:lnTo>
                  <a:lnTo>
                    <a:pt x="427" y="204"/>
                  </a:lnTo>
                  <a:lnTo>
                    <a:pt x="431" y="205"/>
                  </a:lnTo>
                  <a:lnTo>
                    <a:pt x="435" y="211"/>
                  </a:lnTo>
                  <a:lnTo>
                    <a:pt x="445" y="230"/>
                  </a:lnTo>
                  <a:lnTo>
                    <a:pt x="439" y="234"/>
                  </a:lnTo>
                  <a:lnTo>
                    <a:pt x="433" y="238"/>
                  </a:lnTo>
                  <a:lnTo>
                    <a:pt x="425" y="246"/>
                  </a:lnTo>
                  <a:lnTo>
                    <a:pt x="419" y="252"/>
                  </a:lnTo>
                  <a:lnTo>
                    <a:pt x="411" y="274"/>
                  </a:lnTo>
                  <a:lnTo>
                    <a:pt x="409" y="283"/>
                  </a:lnTo>
                  <a:lnTo>
                    <a:pt x="409" y="290"/>
                  </a:lnTo>
                  <a:lnTo>
                    <a:pt x="413" y="293"/>
                  </a:lnTo>
                  <a:lnTo>
                    <a:pt x="418" y="293"/>
                  </a:lnTo>
                  <a:lnTo>
                    <a:pt x="426" y="290"/>
                  </a:lnTo>
                  <a:lnTo>
                    <a:pt x="431" y="287"/>
                  </a:lnTo>
                  <a:lnTo>
                    <a:pt x="435" y="287"/>
                  </a:lnTo>
                  <a:lnTo>
                    <a:pt x="437" y="289"/>
                  </a:lnTo>
                  <a:lnTo>
                    <a:pt x="441" y="297"/>
                  </a:lnTo>
                  <a:lnTo>
                    <a:pt x="441" y="300"/>
                  </a:lnTo>
                  <a:lnTo>
                    <a:pt x="443" y="305"/>
                  </a:lnTo>
                  <a:lnTo>
                    <a:pt x="448" y="309"/>
                  </a:lnTo>
                  <a:lnTo>
                    <a:pt x="450" y="314"/>
                  </a:lnTo>
                  <a:lnTo>
                    <a:pt x="450" y="318"/>
                  </a:lnTo>
                  <a:lnTo>
                    <a:pt x="449" y="329"/>
                  </a:lnTo>
                  <a:lnTo>
                    <a:pt x="443" y="340"/>
                  </a:lnTo>
                  <a:lnTo>
                    <a:pt x="441" y="349"/>
                  </a:lnTo>
                  <a:lnTo>
                    <a:pt x="439" y="359"/>
                  </a:lnTo>
                  <a:lnTo>
                    <a:pt x="442" y="368"/>
                  </a:lnTo>
                  <a:lnTo>
                    <a:pt x="448" y="384"/>
                  </a:lnTo>
                  <a:lnTo>
                    <a:pt x="448" y="388"/>
                  </a:lnTo>
                  <a:lnTo>
                    <a:pt x="441" y="395"/>
                  </a:lnTo>
                  <a:lnTo>
                    <a:pt x="438" y="401"/>
                  </a:lnTo>
                  <a:lnTo>
                    <a:pt x="438" y="403"/>
                  </a:lnTo>
                  <a:lnTo>
                    <a:pt x="439" y="406"/>
                  </a:lnTo>
                  <a:lnTo>
                    <a:pt x="441" y="407"/>
                  </a:lnTo>
                  <a:lnTo>
                    <a:pt x="445" y="415"/>
                  </a:lnTo>
                  <a:lnTo>
                    <a:pt x="445" y="418"/>
                  </a:lnTo>
                  <a:lnTo>
                    <a:pt x="443" y="422"/>
                  </a:lnTo>
                  <a:lnTo>
                    <a:pt x="442" y="425"/>
                  </a:lnTo>
                  <a:lnTo>
                    <a:pt x="441" y="426"/>
                  </a:lnTo>
                  <a:lnTo>
                    <a:pt x="439" y="429"/>
                  </a:lnTo>
                  <a:lnTo>
                    <a:pt x="439" y="430"/>
                  </a:lnTo>
                  <a:lnTo>
                    <a:pt x="441" y="432"/>
                  </a:lnTo>
                  <a:lnTo>
                    <a:pt x="442" y="434"/>
                  </a:lnTo>
                  <a:lnTo>
                    <a:pt x="448" y="442"/>
                  </a:lnTo>
                  <a:lnTo>
                    <a:pt x="449" y="446"/>
                  </a:lnTo>
                  <a:lnTo>
                    <a:pt x="449" y="450"/>
                  </a:lnTo>
                  <a:lnTo>
                    <a:pt x="446" y="456"/>
                  </a:lnTo>
                  <a:lnTo>
                    <a:pt x="443" y="457"/>
                  </a:lnTo>
                  <a:lnTo>
                    <a:pt x="441" y="460"/>
                  </a:lnTo>
                  <a:lnTo>
                    <a:pt x="437" y="461"/>
                  </a:lnTo>
                  <a:lnTo>
                    <a:pt x="433" y="464"/>
                  </a:lnTo>
                  <a:lnTo>
                    <a:pt x="429" y="469"/>
                  </a:lnTo>
                  <a:lnTo>
                    <a:pt x="425" y="477"/>
                  </a:lnTo>
                  <a:lnTo>
                    <a:pt x="423" y="488"/>
                  </a:lnTo>
                  <a:lnTo>
                    <a:pt x="419" y="496"/>
                  </a:lnTo>
                  <a:lnTo>
                    <a:pt x="415" y="503"/>
                  </a:lnTo>
                  <a:lnTo>
                    <a:pt x="407" y="507"/>
                  </a:lnTo>
                  <a:lnTo>
                    <a:pt x="396" y="508"/>
                  </a:lnTo>
                  <a:lnTo>
                    <a:pt x="372" y="508"/>
                  </a:lnTo>
                  <a:lnTo>
                    <a:pt x="360" y="506"/>
                  </a:lnTo>
                  <a:lnTo>
                    <a:pt x="349" y="503"/>
                  </a:lnTo>
                  <a:lnTo>
                    <a:pt x="337" y="500"/>
                  </a:lnTo>
                  <a:lnTo>
                    <a:pt x="329" y="503"/>
                  </a:lnTo>
                  <a:lnTo>
                    <a:pt x="322" y="508"/>
                  </a:lnTo>
                  <a:lnTo>
                    <a:pt x="316" y="515"/>
                  </a:lnTo>
                  <a:lnTo>
                    <a:pt x="310" y="519"/>
                  </a:lnTo>
                  <a:lnTo>
                    <a:pt x="305" y="519"/>
                  </a:lnTo>
                  <a:lnTo>
                    <a:pt x="298" y="516"/>
                  </a:lnTo>
                  <a:lnTo>
                    <a:pt x="292" y="511"/>
                  </a:lnTo>
                  <a:lnTo>
                    <a:pt x="285" y="507"/>
                  </a:lnTo>
                  <a:lnTo>
                    <a:pt x="281" y="506"/>
                  </a:lnTo>
                  <a:lnTo>
                    <a:pt x="273" y="507"/>
                  </a:lnTo>
                  <a:lnTo>
                    <a:pt x="262" y="512"/>
                  </a:lnTo>
                  <a:lnTo>
                    <a:pt x="255" y="518"/>
                  </a:lnTo>
                  <a:lnTo>
                    <a:pt x="251" y="523"/>
                  </a:lnTo>
                  <a:lnTo>
                    <a:pt x="245" y="531"/>
                  </a:lnTo>
                  <a:lnTo>
                    <a:pt x="238" y="538"/>
                  </a:lnTo>
                  <a:lnTo>
                    <a:pt x="231" y="543"/>
                  </a:lnTo>
                  <a:lnTo>
                    <a:pt x="226" y="553"/>
                  </a:lnTo>
                  <a:lnTo>
                    <a:pt x="224" y="565"/>
                  </a:lnTo>
                  <a:lnTo>
                    <a:pt x="223" y="569"/>
                  </a:lnTo>
                  <a:lnTo>
                    <a:pt x="222" y="572"/>
                  </a:lnTo>
                  <a:lnTo>
                    <a:pt x="210" y="580"/>
                  </a:lnTo>
                  <a:lnTo>
                    <a:pt x="193" y="588"/>
                  </a:lnTo>
                  <a:lnTo>
                    <a:pt x="181" y="593"/>
                  </a:lnTo>
                  <a:lnTo>
                    <a:pt x="169" y="600"/>
                  </a:lnTo>
                  <a:lnTo>
                    <a:pt x="164" y="603"/>
                  </a:lnTo>
                  <a:lnTo>
                    <a:pt x="161" y="607"/>
                  </a:lnTo>
                  <a:lnTo>
                    <a:pt x="158" y="609"/>
                  </a:lnTo>
                  <a:lnTo>
                    <a:pt x="156" y="614"/>
                  </a:lnTo>
                  <a:lnTo>
                    <a:pt x="148" y="619"/>
                  </a:lnTo>
                  <a:lnTo>
                    <a:pt x="142" y="620"/>
                  </a:lnTo>
                  <a:lnTo>
                    <a:pt x="134" y="620"/>
                  </a:lnTo>
                  <a:lnTo>
                    <a:pt x="124" y="623"/>
                  </a:lnTo>
                  <a:lnTo>
                    <a:pt x="111" y="627"/>
                  </a:lnTo>
                  <a:lnTo>
                    <a:pt x="93" y="630"/>
                  </a:lnTo>
                  <a:lnTo>
                    <a:pt x="85" y="628"/>
                  </a:lnTo>
                  <a:lnTo>
                    <a:pt x="74" y="630"/>
                  </a:lnTo>
                  <a:lnTo>
                    <a:pt x="63" y="634"/>
                  </a:lnTo>
                  <a:lnTo>
                    <a:pt x="54" y="635"/>
                  </a:lnTo>
                  <a:lnTo>
                    <a:pt x="46" y="631"/>
                  </a:lnTo>
                  <a:lnTo>
                    <a:pt x="36" y="622"/>
                  </a:lnTo>
                  <a:lnTo>
                    <a:pt x="28" y="612"/>
                  </a:lnTo>
                  <a:lnTo>
                    <a:pt x="21" y="605"/>
                  </a:lnTo>
                  <a:lnTo>
                    <a:pt x="16" y="604"/>
                  </a:lnTo>
                  <a:lnTo>
                    <a:pt x="8" y="605"/>
                  </a:lnTo>
                  <a:lnTo>
                    <a:pt x="0" y="609"/>
                  </a:lnTo>
                  <a:lnTo>
                    <a:pt x="8" y="596"/>
                  </a:lnTo>
                  <a:lnTo>
                    <a:pt x="15" y="585"/>
                  </a:lnTo>
                  <a:lnTo>
                    <a:pt x="21" y="577"/>
                  </a:lnTo>
                  <a:lnTo>
                    <a:pt x="25" y="573"/>
                  </a:lnTo>
                  <a:lnTo>
                    <a:pt x="28" y="572"/>
                  </a:lnTo>
                  <a:lnTo>
                    <a:pt x="28" y="570"/>
                  </a:lnTo>
                  <a:lnTo>
                    <a:pt x="27" y="569"/>
                  </a:lnTo>
                  <a:lnTo>
                    <a:pt x="24" y="568"/>
                  </a:lnTo>
                  <a:lnTo>
                    <a:pt x="21" y="568"/>
                  </a:lnTo>
                  <a:lnTo>
                    <a:pt x="17" y="566"/>
                  </a:lnTo>
                  <a:lnTo>
                    <a:pt x="4" y="566"/>
                  </a:lnTo>
                  <a:lnTo>
                    <a:pt x="4" y="562"/>
                  </a:lnTo>
                  <a:lnTo>
                    <a:pt x="5" y="560"/>
                  </a:lnTo>
                  <a:lnTo>
                    <a:pt x="5" y="557"/>
                  </a:lnTo>
                  <a:lnTo>
                    <a:pt x="7" y="554"/>
                  </a:lnTo>
                  <a:lnTo>
                    <a:pt x="7" y="547"/>
                  </a:lnTo>
                  <a:lnTo>
                    <a:pt x="8" y="545"/>
                  </a:lnTo>
                  <a:lnTo>
                    <a:pt x="11" y="542"/>
                  </a:lnTo>
                  <a:lnTo>
                    <a:pt x="13" y="538"/>
                  </a:lnTo>
                  <a:lnTo>
                    <a:pt x="15" y="533"/>
                  </a:lnTo>
                  <a:lnTo>
                    <a:pt x="9" y="522"/>
                  </a:lnTo>
                  <a:lnTo>
                    <a:pt x="9" y="516"/>
                  </a:lnTo>
                  <a:lnTo>
                    <a:pt x="12" y="514"/>
                  </a:lnTo>
                  <a:lnTo>
                    <a:pt x="13" y="514"/>
                  </a:lnTo>
                  <a:lnTo>
                    <a:pt x="15" y="515"/>
                  </a:lnTo>
                  <a:lnTo>
                    <a:pt x="20" y="515"/>
                  </a:lnTo>
                  <a:lnTo>
                    <a:pt x="21" y="514"/>
                  </a:lnTo>
                  <a:lnTo>
                    <a:pt x="25" y="511"/>
                  </a:lnTo>
                  <a:lnTo>
                    <a:pt x="31" y="508"/>
                  </a:lnTo>
                  <a:lnTo>
                    <a:pt x="33" y="508"/>
                  </a:lnTo>
                  <a:lnTo>
                    <a:pt x="36" y="510"/>
                  </a:lnTo>
                  <a:lnTo>
                    <a:pt x="43" y="510"/>
                  </a:lnTo>
                  <a:lnTo>
                    <a:pt x="50" y="506"/>
                  </a:lnTo>
                  <a:lnTo>
                    <a:pt x="58" y="500"/>
                  </a:lnTo>
                  <a:lnTo>
                    <a:pt x="63" y="494"/>
                  </a:lnTo>
                  <a:lnTo>
                    <a:pt x="68" y="490"/>
                  </a:lnTo>
                  <a:lnTo>
                    <a:pt x="75" y="490"/>
                  </a:lnTo>
                  <a:lnTo>
                    <a:pt x="82" y="491"/>
                  </a:lnTo>
                  <a:lnTo>
                    <a:pt x="90" y="492"/>
                  </a:lnTo>
                  <a:lnTo>
                    <a:pt x="93" y="492"/>
                  </a:lnTo>
                  <a:lnTo>
                    <a:pt x="94" y="491"/>
                  </a:lnTo>
                  <a:lnTo>
                    <a:pt x="97" y="486"/>
                  </a:lnTo>
                  <a:lnTo>
                    <a:pt x="97" y="479"/>
                  </a:lnTo>
                  <a:lnTo>
                    <a:pt x="98" y="475"/>
                  </a:lnTo>
                  <a:lnTo>
                    <a:pt x="98" y="472"/>
                  </a:lnTo>
                  <a:lnTo>
                    <a:pt x="101" y="468"/>
                  </a:lnTo>
                  <a:lnTo>
                    <a:pt x="105" y="465"/>
                  </a:lnTo>
                  <a:lnTo>
                    <a:pt x="115" y="457"/>
                  </a:lnTo>
                  <a:lnTo>
                    <a:pt x="118" y="452"/>
                  </a:lnTo>
                  <a:lnTo>
                    <a:pt x="121" y="445"/>
                  </a:lnTo>
                  <a:lnTo>
                    <a:pt x="124" y="437"/>
                  </a:lnTo>
                  <a:lnTo>
                    <a:pt x="125" y="430"/>
                  </a:lnTo>
                  <a:lnTo>
                    <a:pt x="133" y="426"/>
                  </a:lnTo>
                  <a:lnTo>
                    <a:pt x="137" y="425"/>
                  </a:lnTo>
                  <a:lnTo>
                    <a:pt x="140" y="422"/>
                  </a:lnTo>
                  <a:lnTo>
                    <a:pt x="142" y="421"/>
                  </a:lnTo>
                  <a:lnTo>
                    <a:pt x="148" y="417"/>
                  </a:lnTo>
                  <a:lnTo>
                    <a:pt x="154" y="411"/>
                  </a:lnTo>
                  <a:lnTo>
                    <a:pt x="164" y="403"/>
                  </a:lnTo>
                  <a:lnTo>
                    <a:pt x="172" y="397"/>
                  </a:lnTo>
                  <a:lnTo>
                    <a:pt x="177" y="393"/>
                  </a:lnTo>
                  <a:lnTo>
                    <a:pt x="181" y="387"/>
                  </a:lnTo>
                  <a:lnTo>
                    <a:pt x="184" y="378"/>
                  </a:lnTo>
                  <a:lnTo>
                    <a:pt x="185" y="368"/>
                  </a:lnTo>
                  <a:lnTo>
                    <a:pt x="185" y="362"/>
                  </a:lnTo>
                  <a:lnTo>
                    <a:pt x="184" y="358"/>
                  </a:lnTo>
                  <a:lnTo>
                    <a:pt x="179" y="352"/>
                  </a:lnTo>
                  <a:lnTo>
                    <a:pt x="175" y="351"/>
                  </a:lnTo>
                  <a:lnTo>
                    <a:pt x="169" y="345"/>
                  </a:lnTo>
                  <a:lnTo>
                    <a:pt x="167" y="340"/>
                  </a:lnTo>
                  <a:lnTo>
                    <a:pt x="165" y="333"/>
                  </a:lnTo>
                  <a:lnTo>
                    <a:pt x="167" y="325"/>
                  </a:lnTo>
                  <a:lnTo>
                    <a:pt x="169" y="321"/>
                  </a:lnTo>
                  <a:lnTo>
                    <a:pt x="175" y="317"/>
                  </a:lnTo>
                  <a:lnTo>
                    <a:pt x="181" y="310"/>
                  </a:lnTo>
                  <a:lnTo>
                    <a:pt x="187" y="304"/>
                  </a:lnTo>
                  <a:lnTo>
                    <a:pt x="195" y="296"/>
                  </a:lnTo>
                  <a:lnTo>
                    <a:pt x="200" y="286"/>
                  </a:lnTo>
                  <a:lnTo>
                    <a:pt x="204" y="275"/>
                  </a:lnTo>
                  <a:lnTo>
                    <a:pt x="207" y="267"/>
                  </a:lnTo>
                  <a:lnTo>
                    <a:pt x="210" y="262"/>
                  </a:lnTo>
                  <a:lnTo>
                    <a:pt x="223" y="251"/>
                  </a:lnTo>
                  <a:lnTo>
                    <a:pt x="231" y="247"/>
                  </a:lnTo>
                  <a:lnTo>
                    <a:pt x="236" y="246"/>
                  </a:lnTo>
                  <a:lnTo>
                    <a:pt x="239" y="243"/>
                  </a:lnTo>
                  <a:lnTo>
                    <a:pt x="239" y="230"/>
                  </a:lnTo>
                  <a:lnTo>
                    <a:pt x="236" y="223"/>
                  </a:lnTo>
                  <a:lnTo>
                    <a:pt x="235" y="216"/>
                  </a:lnTo>
                  <a:lnTo>
                    <a:pt x="234" y="213"/>
                  </a:lnTo>
                  <a:lnTo>
                    <a:pt x="231" y="211"/>
                  </a:lnTo>
                  <a:lnTo>
                    <a:pt x="227" y="209"/>
                  </a:lnTo>
                  <a:lnTo>
                    <a:pt x="224" y="207"/>
                  </a:lnTo>
                  <a:lnTo>
                    <a:pt x="220" y="207"/>
                  </a:lnTo>
                  <a:lnTo>
                    <a:pt x="215" y="204"/>
                  </a:lnTo>
                  <a:lnTo>
                    <a:pt x="211" y="201"/>
                  </a:lnTo>
                  <a:lnTo>
                    <a:pt x="203" y="200"/>
                  </a:lnTo>
                  <a:lnTo>
                    <a:pt x="193" y="197"/>
                  </a:lnTo>
                  <a:lnTo>
                    <a:pt x="188" y="192"/>
                  </a:lnTo>
                  <a:lnTo>
                    <a:pt x="183" y="182"/>
                  </a:lnTo>
                  <a:lnTo>
                    <a:pt x="177" y="172"/>
                  </a:lnTo>
                  <a:lnTo>
                    <a:pt x="172" y="159"/>
                  </a:lnTo>
                  <a:lnTo>
                    <a:pt x="167" y="150"/>
                  </a:lnTo>
                  <a:lnTo>
                    <a:pt x="165" y="146"/>
                  </a:lnTo>
                  <a:lnTo>
                    <a:pt x="164" y="143"/>
                  </a:lnTo>
                  <a:lnTo>
                    <a:pt x="163" y="142"/>
                  </a:lnTo>
                  <a:lnTo>
                    <a:pt x="158" y="139"/>
                  </a:lnTo>
                  <a:lnTo>
                    <a:pt x="156" y="138"/>
                  </a:lnTo>
                  <a:lnTo>
                    <a:pt x="154" y="137"/>
                  </a:lnTo>
                  <a:lnTo>
                    <a:pt x="153" y="134"/>
                  </a:lnTo>
                  <a:lnTo>
                    <a:pt x="153" y="115"/>
                  </a:lnTo>
                  <a:lnTo>
                    <a:pt x="154" y="112"/>
                  </a:lnTo>
                  <a:lnTo>
                    <a:pt x="157" y="114"/>
                  </a:lnTo>
                  <a:lnTo>
                    <a:pt x="165" y="116"/>
                  </a:lnTo>
                  <a:lnTo>
                    <a:pt x="171" y="116"/>
                  </a:lnTo>
                  <a:lnTo>
                    <a:pt x="172" y="115"/>
                  </a:lnTo>
                  <a:lnTo>
                    <a:pt x="175" y="115"/>
                  </a:lnTo>
                  <a:lnTo>
                    <a:pt x="176" y="114"/>
                  </a:lnTo>
                  <a:lnTo>
                    <a:pt x="193" y="114"/>
                  </a:lnTo>
                  <a:lnTo>
                    <a:pt x="196" y="112"/>
                  </a:lnTo>
                  <a:lnTo>
                    <a:pt x="199" y="107"/>
                  </a:lnTo>
                  <a:lnTo>
                    <a:pt x="200" y="103"/>
                  </a:lnTo>
                  <a:lnTo>
                    <a:pt x="201" y="100"/>
                  </a:lnTo>
                  <a:lnTo>
                    <a:pt x="207" y="97"/>
                  </a:lnTo>
                  <a:lnTo>
                    <a:pt x="211" y="97"/>
                  </a:lnTo>
                  <a:lnTo>
                    <a:pt x="214" y="96"/>
                  </a:lnTo>
                  <a:lnTo>
                    <a:pt x="216" y="96"/>
                  </a:lnTo>
                  <a:lnTo>
                    <a:pt x="216" y="93"/>
                  </a:lnTo>
                  <a:lnTo>
                    <a:pt x="214" y="91"/>
                  </a:lnTo>
                  <a:lnTo>
                    <a:pt x="212" y="88"/>
                  </a:lnTo>
                  <a:lnTo>
                    <a:pt x="211" y="84"/>
                  </a:lnTo>
                  <a:lnTo>
                    <a:pt x="210" y="81"/>
                  </a:lnTo>
                  <a:lnTo>
                    <a:pt x="210" y="79"/>
                  </a:lnTo>
                  <a:lnTo>
                    <a:pt x="211" y="75"/>
                  </a:lnTo>
                  <a:lnTo>
                    <a:pt x="211" y="71"/>
                  </a:lnTo>
                  <a:lnTo>
                    <a:pt x="200" y="71"/>
                  </a:lnTo>
                  <a:lnTo>
                    <a:pt x="199" y="69"/>
                  </a:lnTo>
                  <a:lnTo>
                    <a:pt x="196" y="68"/>
                  </a:lnTo>
                  <a:lnTo>
                    <a:pt x="189" y="61"/>
                  </a:lnTo>
                  <a:lnTo>
                    <a:pt x="188" y="57"/>
                  </a:lnTo>
                  <a:lnTo>
                    <a:pt x="187" y="54"/>
                  </a:lnTo>
                  <a:lnTo>
                    <a:pt x="181" y="49"/>
                  </a:lnTo>
                  <a:lnTo>
                    <a:pt x="180" y="46"/>
                  </a:lnTo>
                  <a:lnTo>
                    <a:pt x="185" y="41"/>
                  </a:lnTo>
                  <a:lnTo>
                    <a:pt x="184" y="38"/>
                  </a:lnTo>
                  <a:lnTo>
                    <a:pt x="181" y="35"/>
                  </a:lnTo>
                  <a:lnTo>
                    <a:pt x="181" y="27"/>
                  </a:lnTo>
                  <a:lnTo>
                    <a:pt x="183" y="25"/>
                  </a:lnTo>
                  <a:lnTo>
                    <a:pt x="183" y="21"/>
                  </a:lnTo>
                  <a:lnTo>
                    <a:pt x="181" y="17"/>
                  </a:lnTo>
                  <a:lnTo>
                    <a:pt x="179" y="11"/>
                  </a:lnTo>
                  <a:lnTo>
                    <a:pt x="180" y="9"/>
                  </a:lnTo>
                  <a:lnTo>
                    <a:pt x="184" y="7"/>
                  </a:lnTo>
                  <a:lnTo>
                    <a:pt x="188" y="4"/>
                  </a:lnTo>
                  <a:lnTo>
                    <a:pt x="192" y="3"/>
                  </a:lnTo>
                  <a:lnTo>
                    <a:pt x="206" y="3"/>
                  </a:lnTo>
                  <a:lnTo>
                    <a:pt x="208" y="4"/>
                  </a:lnTo>
                  <a:lnTo>
                    <a:pt x="219" y="4"/>
                  </a:lnTo>
                  <a:lnTo>
                    <a:pt x="223" y="3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7" name="Freeform 108"/>
            <p:cNvSpPr>
              <a:spLocks noEditPoints="1"/>
            </p:cNvSpPr>
            <p:nvPr/>
          </p:nvSpPr>
          <p:spPr bwMode="auto">
            <a:xfrm>
              <a:off x="4586181" y="4080760"/>
              <a:ext cx="1183486" cy="1356559"/>
            </a:xfrm>
            <a:custGeom>
              <a:avLst/>
              <a:gdLst/>
              <a:ahLst/>
              <a:cxnLst>
                <a:cxn ang="0">
                  <a:pos x="264" y="660"/>
                </a:cxn>
                <a:cxn ang="0">
                  <a:pos x="265" y="712"/>
                </a:cxn>
                <a:cxn ang="0">
                  <a:pos x="312" y="728"/>
                </a:cxn>
                <a:cxn ang="0">
                  <a:pos x="349" y="737"/>
                </a:cxn>
                <a:cxn ang="0">
                  <a:pos x="378" y="674"/>
                </a:cxn>
                <a:cxn ang="0">
                  <a:pos x="306" y="651"/>
                </a:cxn>
                <a:cxn ang="0">
                  <a:pos x="300" y="34"/>
                </a:cxn>
                <a:cxn ang="0">
                  <a:pos x="343" y="74"/>
                </a:cxn>
                <a:cxn ang="0">
                  <a:pos x="368" y="104"/>
                </a:cxn>
                <a:cxn ang="0">
                  <a:pos x="388" y="169"/>
                </a:cxn>
                <a:cxn ang="0">
                  <a:pos x="398" y="224"/>
                </a:cxn>
                <a:cxn ang="0">
                  <a:pos x="397" y="275"/>
                </a:cxn>
                <a:cxn ang="0">
                  <a:pos x="419" y="305"/>
                </a:cxn>
                <a:cxn ang="0">
                  <a:pos x="448" y="280"/>
                </a:cxn>
                <a:cxn ang="0">
                  <a:pos x="494" y="264"/>
                </a:cxn>
                <a:cxn ang="0">
                  <a:pos x="507" y="271"/>
                </a:cxn>
                <a:cxn ang="0">
                  <a:pos x="529" y="227"/>
                </a:cxn>
                <a:cxn ang="0">
                  <a:pos x="553" y="169"/>
                </a:cxn>
                <a:cxn ang="0">
                  <a:pos x="616" y="169"/>
                </a:cxn>
                <a:cxn ang="0">
                  <a:pos x="662" y="182"/>
                </a:cxn>
                <a:cxn ang="0">
                  <a:pos x="693" y="216"/>
                </a:cxn>
                <a:cxn ang="0">
                  <a:pos x="718" y="249"/>
                </a:cxn>
                <a:cxn ang="0">
                  <a:pos x="673" y="270"/>
                </a:cxn>
                <a:cxn ang="0">
                  <a:pos x="686" y="317"/>
                </a:cxn>
                <a:cxn ang="0">
                  <a:pos x="706" y="345"/>
                </a:cxn>
                <a:cxn ang="0">
                  <a:pos x="662" y="364"/>
                </a:cxn>
                <a:cxn ang="0">
                  <a:pos x="644" y="345"/>
                </a:cxn>
                <a:cxn ang="0">
                  <a:pos x="616" y="390"/>
                </a:cxn>
                <a:cxn ang="0">
                  <a:pos x="577" y="406"/>
                </a:cxn>
                <a:cxn ang="0">
                  <a:pos x="533" y="408"/>
                </a:cxn>
                <a:cxn ang="0">
                  <a:pos x="487" y="426"/>
                </a:cxn>
                <a:cxn ang="0">
                  <a:pos x="429" y="458"/>
                </a:cxn>
                <a:cxn ang="0">
                  <a:pos x="440" y="520"/>
                </a:cxn>
                <a:cxn ang="0">
                  <a:pos x="439" y="635"/>
                </a:cxn>
                <a:cxn ang="0">
                  <a:pos x="416" y="697"/>
                </a:cxn>
                <a:cxn ang="0">
                  <a:pos x="347" y="780"/>
                </a:cxn>
                <a:cxn ang="0">
                  <a:pos x="351" y="811"/>
                </a:cxn>
                <a:cxn ang="0">
                  <a:pos x="310" y="806"/>
                </a:cxn>
                <a:cxn ang="0">
                  <a:pos x="272" y="778"/>
                </a:cxn>
                <a:cxn ang="0">
                  <a:pos x="213" y="749"/>
                </a:cxn>
                <a:cxn ang="0">
                  <a:pos x="158" y="722"/>
                </a:cxn>
                <a:cxn ang="0">
                  <a:pos x="112" y="733"/>
                </a:cxn>
                <a:cxn ang="0">
                  <a:pos x="45" y="709"/>
                </a:cxn>
                <a:cxn ang="0">
                  <a:pos x="2" y="674"/>
                </a:cxn>
                <a:cxn ang="0">
                  <a:pos x="29" y="655"/>
                </a:cxn>
                <a:cxn ang="0">
                  <a:pos x="30" y="593"/>
                </a:cxn>
                <a:cxn ang="0">
                  <a:pos x="54" y="549"/>
                </a:cxn>
                <a:cxn ang="0">
                  <a:pos x="58" y="518"/>
                </a:cxn>
                <a:cxn ang="0">
                  <a:pos x="48" y="487"/>
                </a:cxn>
                <a:cxn ang="0">
                  <a:pos x="107" y="433"/>
                </a:cxn>
                <a:cxn ang="0">
                  <a:pos x="135" y="450"/>
                </a:cxn>
                <a:cxn ang="0">
                  <a:pos x="148" y="448"/>
                </a:cxn>
                <a:cxn ang="0">
                  <a:pos x="173" y="402"/>
                </a:cxn>
                <a:cxn ang="0">
                  <a:pos x="191" y="353"/>
                </a:cxn>
                <a:cxn ang="0">
                  <a:pos x="217" y="348"/>
                </a:cxn>
                <a:cxn ang="0">
                  <a:pos x="251" y="363"/>
                </a:cxn>
                <a:cxn ang="0">
                  <a:pos x="275" y="341"/>
                </a:cxn>
                <a:cxn ang="0">
                  <a:pos x="260" y="305"/>
                </a:cxn>
                <a:cxn ang="0">
                  <a:pos x="269" y="263"/>
                </a:cxn>
                <a:cxn ang="0">
                  <a:pos x="240" y="216"/>
                </a:cxn>
                <a:cxn ang="0">
                  <a:pos x="269" y="154"/>
                </a:cxn>
                <a:cxn ang="0">
                  <a:pos x="256" y="95"/>
                </a:cxn>
                <a:cxn ang="0">
                  <a:pos x="271" y="30"/>
                </a:cxn>
              </a:cxnLst>
              <a:rect l="0" t="0" r="r" b="b"/>
              <a:pathLst>
                <a:path w="718" h="823">
                  <a:moveTo>
                    <a:pt x="302" y="651"/>
                  </a:moveTo>
                  <a:lnTo>
                    <a:pt x="296" y="656"/>
                  </a:lnTo>
                  <a:lnTo>
                    <a:pt x="291" y="663"/>
                  </a:lnTo>
                  <a:lnTo>
                    <a:pt x="285" y="671"/>
                  </a:lnTo>
                  <a:lnTo>
                    <a:pt x="281" y="675"/>
                  </a:lnTo>
                  <a:lnTo>
                    <a:pt x="279" y="675"/>
                  </a:lnTo>
                  <a:lnTo>
                    <a:pt x="276" y="674"/>
                  </a:lnTo>
                  <a:lnTo>
                    <a:pt x="271" y="668"/>
                  </a:lnTo>
                  <a:lnTo>
                    <a:pt x="268" y="664"/>
                  </a:lnTo>
                  <a:lnTo>
                    <a:pt x="267" y="662"/>
                  </a:lnTo>
                  <a:lnTo>
                    <a:pt x="264" y="660"/>
                  </a:lnTo>
                  <a:lnTo>
                    <a:pt x="256" y="660"/>
                  </a:lnTo>
                  <a:lnTo>
                    <a:pt x="253" y="662"/>
                  </a:lnTo>
                  <a:lnTo>
                    <a:pt x="251" y="664"/>
                  </a:lnTo>
                  <a:lnTo>
                    <a:pt x="249" y="667"/>
                  </a:lnTo>
                  <a:lnTo>
                    <a:pt x="249" y="673"/>
                  </a:lnTo>
                  <a:lnTo>
                    <a:pt x="252" y="678"/>
                  </a:lnTo>
                  <a:lnTo>
                    <a:pt x="257" y="683"/>
                  </a:lnTo>
                  <a:lnTo>
                    <a:pt x="259" y="687"/>
                  </a:lnTo>
                  <a:lnTo>
                    <a:pt x="261" y="697"/>
                  </a:lnTo>
                  <a:lnTo>
                    <a:pt x="261" y="705"/>
                  </a:lnTo>
                  <a:lnTo>
                    <a:pt x="265" y="712"/>
                  </a:lnTo>
                  <a:lnTo>
                    <a:pt x="268" y="714"/>
                  </a:lnTo>
                  <a:lnTo>
                    <a:pt x="269" y="714"/>
                  </a:lnTo>
                  <a:lnTo>
                    <a:pt x="272" y="713"/>
                  </a:lnTo>
                  <a:lnTo>
                    <a:pt x="283" y="702"/>
                  </a:lnTo>
                  <a:lnTo>
                    <a:pt x="285" y="701"/>
                  </a:lnTo>
                  <a:lnTo>
                    <a:pt x="291" y="702"/>
                  </a:lnTo>
                  <a:lnTo>
                    <a:pt x="296" y="710"/>
                  </a:lnTo>
                  <a:lnTo>
                    <a:pt x="302" y="720"/>
                  </a:lnTo>
                  <a:lnTo>
                    <a:pt x="307" y="726"/>
                  </a:lnTo>
                  <a:lnTo>
                    <a:pt x="310" y="728"/>
                  </a:lnTo>
                  <a:lnTo>
                    <a:pt x="312" y="728"/>
                  </a:lnTo>
                  <a:lnTo>
                    <a:pt x="314" y="725"/>
                  </a:lnTo>
                  <a:lnTo>
                    <a:pt x="316" y="722"/>
                  </a:lnTo>
                  <a:lnTo>
                    <a:pt x="318" y="720"/>
                  </a:lnTo>
                  <a:lnTo>
                    <a:pt x="320" y="717"/>
                  </a:lnTo>
                  <a:lnTo>
                    <a:pt x="322" y="714"/>
                  </a:lnTo>
                  <a:lnTo>
                    <a:pt x="324" y="712"/>
                  </a:lnTo>
                  <a:lnTo>
                    <a:pt x="326" y="712"/>
                  </a:lnTo>
                  <a:lnTo>
                    <a:pt x="331" y="716"/>
                  </a:lnTo>
                  <a:lnTo>
                    <a:pt x="338" y="724"/>
                  </a:lnTo>
                  <a:lnTo>
                    <a:pt x="343" y="732"/>
                  </a:lnTo>
                  <a:lnTo>
                    <a:pt x="349" y="737"/>
                  </a:lnTo>
                  <a:lnTo>
                    <a:pt x="355" y="739"/>
                  </a:lnTo>
                  <a:lnTo>
                    <a:pt x="361" y="736"/>
                  </a:lnTo>
                  <a:lnTo>
                    <a:pt x="366" y="729"/>
                  </a:lnTo>
                  <a:lnTo>
                    <a:pt x="370" y="722"/>
                  </a:lnTo>
                  <a:lnTo>
                    <a:pt x="373" y="718"/>
                  </a:lnTo>
                  <a:lnTo>
                    <a:pt x="376" y="713"/>
                  </a:lnTo>
                  <a:lnTo>
                    <a:pt x="378" y="704"/>
                  </a:lnTo>
                  <a:lnTo>
                    <a:pt x="380" y="693"/>
                  </a:lnTo>
                  <a:lnTo>
                    <a:pt x="381" y="683"/>
                  </a:lnTo>
                  <a:lnTo>
                    <a:pt x="381" y="678"/>
                  </a:lnTo>
                  <a:lnTo>
                    <a:pt x="378" y="674"/>
                  </a:lnTo>
                  <a:lnTo>
                    <a:pt x="376" y="668"/>
                  </a:lnTo>
                  <a:lnTo>
                    <a:pt x="373" y="666"/>
                  </a:lnTo>
                  <a:lnTo>
                    <a:pt x="370" y="664"/>
                  </a:lnTo>
                  <a:lnTo>
                    <a:pt x="362" y="666"/>
                  </a:lnTo>
                  <a:lnTo>
                    <a:pt x="343" y="677"/>
                  </a:lnTo>
                  <a:lnTo>
                    <a:pt x="334" y="681"/>
                  </a:lnTo>
                  <a:lnTo>
                    <a:pt x="329" y="678"/>
                  </a:lnTo>
                  <a:lnTo>
                    <a:pt x="322" y="673"/>
                  </a:lnTo>
                  <a:lnTo>
                    <a:pt x="316" y="663"/>
                  </a:lnTo>
                  <a:lnTo>
                    <a:pt x="310" y="656"/>
                  </a:lnTo>
                  <a:lnTo>
                    <a:pt x="306" y="651"/>
                  </a:lnTo>
                  <a:lnTo>
                    <a:pt x="302" y="651"/>
                  </a:lnTo>
                  <a:close/>
                  <a:moveTo>
                    <a:pt x="290" y="0"/>
                  </a:moveTo>
                  <a:lnTo>
                    <a:pt x="292" y="0"/>
                  </a:lnTo>
                  <a:lnTo>
                    <a:pt x="295" y="2"/>
                  </a:lnTo>
                  <a:lnTo>
                    <a:pt x="300" y="7"/>
                  </a:lnTo>
                  <a:lnTo>
                    <a:pt x="304" y="14"/>
                  </a:lnTo>
                  <a:lnTo>
                    <a:pt x="308" y="22"/>
                  </a:lnTo>
                  <a:lnTo>
                    <a:pt x="307" y="23"/>
                  </a:lnTo>
                  <a:lnTo>
                    <a:pt x="304" y="24"/>
                  </a:lnTo>
                  <a:lnTo>
                    <a:pt x="300" y="28"/>
                  </a:lnTo>
                  <a:lnTo>
                    <a:pt x="300" y="34"/>
                  </a:lnTo>
                  <a:lnTo>
                    <a:pt x="299" y="37"/>
                  </a:lnTo>
                  <a:lnTo>
                    <a:pt x="299" y="43"/>
                  </a:lnTo>
                  <a:lnTo>
                    <a:pt x="302" y="43"/>
                  </a:lnTo>
                  <a:lnTo>
                    <a:pt x="307" y="41"/>
                  </a:lnTo>
                  <a:lnTo>
                    <a:pt x="314" y="39"/>
                  </a:lnTo>
                  <a:lnTo>
                    <a:pt x="320" y="39"/>
                  </a:lnTo>
                  <a:lnTo>
                    <a:pt x="326" y="41"/>
                  </a:lnTo>
                  <a:lnTo>
                    <a:pt x="330" y="47"/>
                  </a:lnTo>
                  <a:lnTo>
                    <a:pt x="335" y="58"/>
                  </a:lnTo>
                  <a:lnTo>
                    <a:pt x="339" y="68"/>
                  </a:lnTo>
                  <a:lnTo>
                    <a:pt x="343" y="74"/>
                  </a:lnTo>
                  <a:lnTo>
                    <a:pt x="349" y="80"/>
                  </a:lnTo>
                  <a:lnTo>
                    <a:pt x="349" y="82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5" y="95"/>
                  </a:lnTo>
                  <a:lnTo>
                    <a:pt x="346" y="97"/>
                  </a:lnTo>
                  <a:lnTo>
                    <a:pt x="347" y="99"/>
                  </a:lnTo>
                  <a:lnTo>
                    <a:pt x="350" y="100"/>
                  </a:lnTo>
                  <a:lnTo>
                    <a:pt x="354" y="101"/>
                  </a:lnTo>
                  <a:lnTo>
                    <a:pt x="359" y="101"/>
                  </a:lnTo>
                  <a:lnTo>
                    <a:pt x="368" y="104"/>
                  </a:lnTo>
                  <a:lnTo>
                    <a:pt x="369" y="105"/>
                  </a:lnTo>
                  <a:lnTo>
                    <a:pt x="370" y="115"/>
                  </a:lnTo>
                  <a:lnTo>
                    <a:pt x="368" y="127"/>
                  </a:lnTo>
                  <a:lnTo>
                    <a:pt x="368" y="135"/>
                  </a:lnTo>
                  <a:lnTo>
                    <a:pt x="372" y="143"/>
                  </a:lnTo>
                  <a:lnTo>
                    <a:pt x="377" y="150"/>
                  </a:lnTo>
                  <a:lnTo>
                    <a:pt x="380" y="155"/>
                  </a:lnTo>
                  <a:lnTo>
                    <a:pt x="380" y="162"/>
                  </a:lnTo>
                  <a:lnTo>
                    <a:pt x="381" y="163"/>
                  </a:lnTo>
                  <a:lnTo>
                    <a:pt x="382" y="166"/>
                  </a:lnTo>
                  <a:lnTo>
                    <a:pt x="388" y="169"/>
                  </a:lnTo>
                  <a:lnTo>
                    <a:pt x="394" y="169"/>
                  </a:lnTo>
                  <a:lnTo>
                    <a:pt x="398" y="170"/>
                  </a:lnTo>
                  <a:lnTo>
                    <a:pt x="401" y="170"/>
                  </a:lnTo>
                  <a:lnTo>
                    <a:pt x="404" y="171"/>
                  </a:lnTo>
                  <a:lnTo>
                    <a:pt x="405" y="173"/>
                  </a:lnTo>
                  <a:lnTo>
                    <a:pt x="405" y="175"/>
                  </a:lnTo>
                  <a:lnTo>
                    <a:pt x="404" y="183"/>
                  </a:lnTo>
                  <a:lnTo>
                    <a:pt x="402" y="194"/>
                  </a:lnTo>
                  <a:lnTo>
                    <a:pt x="401" y="206"/>
                  </a:lnTo>
                  <a:lnTo>
                    <a:pt x="400" y="217"/>
                  </a:lnTo>
                  <a:lnTo>
                    <a:pt x="398" y="224"/>
                  </a:lnTo>
                  <a:lnTo>
                    <a:pt x="398" y="232"/>
                  </a:lnTo>
                  <a:lnTo>
                    <a:pt x="401" y="241"/>
                  </a:lnTo>
                  <a:lnTo>
                    <a:pt x="401" y="251"/>
                  </a:lnTo>
                  <a:lnTo>
                    <a:pt x="400" y="253"/>
                  </a:lnTo>
                  <a:lnTo>
                    <a:pt x="398" y="258"/>
                  </a:lnTo>
                  <a:lnTo>
                    <a:pt x="397" y="260"/>
                  </a:lnTo>
                  <a:lnTo>
                    <a:pt x="397" y="266"/>
                  </a:lnTo>
                  <a:lnTo>
                    <a:pt x="398" y="268"/>
                  </a:lnTo>
                  <a:lnTo>
                    <a:pt x="400" y="270"/>
                  </a:lnTo>
                  <a:lnTo>
                    <a:pt x="400" y="272"/>
                  </a:lnTo>
                  <a:lnTo>
                    <a:pt x="397" y="275"/>
                  </a:lnTo>
                  <a:lnTo>
                    <a:pt x="397" y="278"/>
                  </a:lnTo>
                  <a:lnTo>
                    <a:pt x="396" y="282"/>
                  </a:lnTo>
                  <a:lnTo>
                    <a:pt x="396" y="287"/>
                  </a:lnTo>
                  <a:lnTo>
                    <a:pt x="397" y="290"/>
                  </a:lnTo>
                  <a:lnTo>
                    <a:pt x="400" y="291"/>
                  </a:lnTo>
                  <a:lnTo>
                    <a:pt x="405" y="291"/>
                  </a:lnTo>
                  <a:lnTo>
                    <a:pt x="406" y="293"/>
                  </a:lnTo>
                  <a:lnTo>
                    <a:pt x="409" y="294"/>
                  </a:lnTo>
                  <a:lnTo>
                    <a:pt x="412" y="297"/>
                  </a:lnTo>
                  <a:lnTo>
                    <a:pt x="413" y="299"/>
                  </a:lnTo>
                  <a:lnTo>
                    <a:pt x="419" y="305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8" y="305"/>
                  </a:lnTo>
                  <a:lnTo>
                    <a:pt x="432" y="302"/>
                  </a:lnTo>
                  <a:lnTo>
                    <a:pt x="435" y="301"/>
                  </a:lnTo>
                  <a:lnTo>
                    <a:pt x="436" y="298"/>
                  </a:lnTo>
                  <a:lnTo>
                    <a:pt x="437" y="297"/>
                  </a:lnTo>
                  <a:lnTo>
                    <a:pt x="437" y="294"/>
                  </a:lnTo>
                  <a:lnTo>
                    <a:pt x="439" y="293"/>
                  </a:lnTo>
                  <a:lnTo>
                    <a:pt x="441" y="287"/>
                  </a:lnTo>
                  <a:lnTo>
                    <a:pt x="448" y="280"/>
                  </a:lnTo>
                  <a:lnTo>
                    <a:pt x="456" y="278"/>
                  </a:lnTo>
                  <a:lnTo>
                    <a:pt x="463" y="275"/>
                  </a:lnTo>
                  <a:lnTo>
                    <a:pt x="475" y="271"/>
                  </a:lnTo>
                  <a:lnTo>
                    <a:pt x="480" y="266"/>
                  </a:lnTo>
                  <a:lnTo>
                    <a:pt x="480" y="263"/>
                  </a:lnTo>
                  <a:lnTo>
                    <a:pt x="482" y="260"/>
                  </a:lnTo>
                  <a:lnTo>
                    <a:pt x="482" y="258"/>
                  </a:lnTo>
                  <a:lnTo>
                    <a:pt x="483" y="256"/>
                  </a:lnTo>
                  <a:lnTo>
                    <a:pt x="484" y="256"/>
                  </a:lnTo>
                  <a:lnTo>
                    <a:pt x="491" y="263"/>
                  </a:lnTo>
                  <a:lnTo>
                    <a:pt x="494" y="264"/>
                  </a:lnTo>
                  <a:lnTo>
                    <a:pt x="495" y="264"/>
                  </a:lnTo>
                  <a:lnTo>
                    <a:pt x="498" y="270"/>
                  </a:lnTo>
                  <a:lnTo>
                    <a:pt x="498" y="274"/>
                  </a:lnTo>
                  <a:lnTo>
                    <a:pt x="499" y="276"/>
                  </a:lnTo>
                  <a:lnTo>
                    <a:pt x="499" y="283"/>
                  </a:lnTo>
                  <a:lnTo>
                    <a:pt x="501" y="284"/>
                  </a:lnTo>
                  <a:lnTo>
                    <a:pt x="502" y="284"/>
                  </a:lnTo>
                  <a:lnTo>
                    <a:pt x="503" y="283"/>
                  </a:lnTo>
                  <a:lnTo>
                    <a:pt x="506" y="278"/>
                  </a:lnTo>
                  <a:lnTo>
                    <a:pt x="506" y="275"/>
                  </a:lnTo>
                  <a:lnTo>
                    <a:pt x="507" y="271"/>
                  </a:lnTo>
                  <a:lnTo>
                    <a:pt x="507" y="270"/>
                  </a:lnTo>
                  <a:lnTo>
                    <a:pt x="509" y="268"/>
                  </a:lnTo>
                  <a:lnTo>
                    <a:pt x="510" y="268"/>
                  </a:lnTo>
                  <a:lnTo>
                    <a:pt x="515" y="266"/>
                  </a:lnTo>
                  <a:lnTo>
                    <a:pt x="519" y="264"/>
                  </a:lnTo>
                  <a:lnTo>
                    <a:pt x="525" y="262"/>
                  </a:lnTo>
                  <a:lnTo>
                    <a:pt x="526" y="259"/>
                  </a:lnTo>
                  <a:lnTo>
                    <a:pt x="526" y="256"/>
                  </a:lnTo>
                  <a:lnTo>
                    <a:pt x="522" y="240"/>
                  </a:lnTo>
                  <a:lnTo>
                    <a:pt x="523" y="235"/>
                  </a:lnTo>
                  <a:lnTo>
                    <a:pt x="529" y="227"/>
                  </a:lnTo>
                  <a:lnTo>
                    <a:pt x="536" y="218"/>
                  </a:lnTo>
                  <a:lnTo>
                    <a:pt x="538" y="212"/>
                  </a:lnTo>
                  <a:lnTo>
                    <a:pt x="538" y="208"/>
                  </a:lnTo>
                  <a:lnTo>
                    <a:pt x="541" y="202"/>
                  </a:lnTo>
                  <a:lnTo>
                    <a:pt x="542" y="201"/>
                  </a:lnTo>
                  <a:lnTo>
                    <a:pt x="542" y="198"/>
                  </a:lnTo>
                  <a:lnTo>
                    <a:pt x="545" y="190"/>
                  </a:lnTo>
                  <a:lnTo>
                    <a:pt x="548" y="186"/>
                  </a:lnTo>
                  <a:lnTo>
                    <a:pt x="549" y="182"/>
                  </a:lnTo>
                  <a:lnTo>
                    <a:pt x="550" y="177"/>
                  </a:lnTo>
                  <a:lnTo>
                    <a:pt x="553" y="169"/>
                  </a:lnTo>
                  <a:lnTo>
                    <a:pt x="556" y="162"/>
                  </a:lnTo>
                  <a:lnTo>
                    <a:pt x="561" y="158"/>
                  </a:lnTo>
                  <a:lnTo>
                    <a:pt x="575" y="159"/>
                  </a:lnTo>
                  <a:lnTo>
                    <a:pt x="585" y="161"/>
                  </a:lnTo>
                  <a:lnTo>
                    <a:pt x="591" y="158"/>
                  </a:lnTo>
                  <a:lnTo>
                    <a:pt x="597" y="158"/>
                  </a:lnTo>
                  <a:lnTo>
                    <a:pt x="600" y="161"/>
                  </a:lnTo>
                  <a:lnTo>
                    <a:pt x="608" y="165"/>
                  </a:lnTo>
                  <a:lnTo>
                    <a:pt x="612" y="166"/>
                  </a:lnTo>
                  <a:lnTo>
                    <a:pt x="615" y="167"/>
                  </a:lnTo>
                  <a:lnTo>
                    <a:pt x="616" y="169"/>
                  </a:lnTo>
                  <a:lnTo>
                    <a:pt x="618" y="171"/>
                  </a:lnTo>
                  <a:lnTo>
                    <a:pt x="620" y="178"/>
                  </a:lnTo>
                  <a:lnTo>
                    <a:pt x="628" y="192"/>
                  </a:lnTo>
                  <a:lnTo>
                    <a:pt x="630" y="196"/>
                  </a:lnTo>
                  <a:lnTo>
                    <a:pt x="631" y="197"/>
                  </a:lnTo>
                  <a:lnTo>
                    <a:pt x="635" y="197"/>
                  </a:lnTo>
                  <a:lnTo>
                    <a:pt x="639" y="196"/>
                  </a:lnTo>
                  <a:lnTo>
                    <a:pt x="642" y="194"/>
                  </a:lnTo>
                  <a:lnTo>
                    <a:pt x="646" y="193"/>
                  </a:lnTo>
                  <a:lnTo>
                    <a:pt x="654" y="185"/>
                  </a:lnTo>
                  <a:lnTo>
                    <a:pt x="662" y="182"/>
                  </a:lnTo>
                  <a:lnTo>
                    <a:pt x="665" y="182"/>
                  </a:lnTo>
                  <a:lnTo>
                    <a:pt x="673" y="185"/>
                  </a:lnTo>
                  <a:lnTo>
                    <a:pt x="677" y="187"/>
                  </a:lnTo>
                  <a:lnTo>
                    <a:pt x="679" y="190"/>
                  </a:lnTo>
                  <a:lnTo>
                    <a:pt x="681" y="194"/>
                  </a:lnTo>
                  <a:lnTo>
                    <a:pt x="682" y="200"/>
                  </a:lnTo>
                  <a:lnTo>
                    <a:pt x="683" y="202"/>
                  </a:lnTo>
                  <a:lnTo>
                    <a:pt x="687" y="205"/>
                  </a:lnTo>
                  <a:lnTo>
                    <a:pt x="690" y="206"/>
                  </a:lnTo>
                  <a:lnTo>
                    <a:pt x="691" y="209"/>
                  </a:lnTo>
                  <a:lnTo>
                    <a:pt x="693" y="216"/>
                  </a:lnTo>
                  <a:lnTo>
                    <a:pt x="694" y="224"/>
                  </a:lnTo>
                  <a:lnTo>
                    <a:pt x="697" y="229"/>
                  </a:lnTo>
                  <a:lnTo>
                    <a:pt x="702" y="232"/>
                  </a:lnTo>
                  <a:lnTo>
                    <a:pt x="708" y="233"/>
                  </a:lnTo>
                  <a:lnTo>
                    <a:pt x="712" y="235"/>
                  </a:lnTo>
                  <a:lnTo>
                    <a:pt x="713" y="237"/>
                  </a:lnTo>
                  <a:lnTo>
                    <a:pt x="716" y="240"/>
                  </a:lnTo>
                  <a:lnTo>
                    <a:pt x="716" y="243"/>
                  </a:lnTo>
                  <a:lnTo>
                    <a:pt x="717" y="244"/>
                  </a:lnTo>
                  <a:lnTo>
                    <a:pt x="717" y="247"/>
                  </a:lnTo>
                  <a:lnTo>
                    <a:pt x="718" y="249"/>
                  </a:lnTo>
                  <a:lnTo>
                    <a:pt x="713" y="252"/>
                  </a:lnTo>
                  <a:lnTo>
                    <a:pt x="709" y="253"/>
                  </a:lnTo>
                  <a:lnTo>
                    <a:pt x="698" y="253"/>
                  </a:lnTo>
                  <a:lnTo>
                    <a:pt x="696" y="252"/>
                  </a:lnTo>
                  <a:lnTo>
                    <a:pt x="682" y="252"/>
                  </a:lnTo>
                  <a:lnTo>
                    <a:pt x="678" y="253"/>
                  </a:lnTo>
                  <a:lnTo>
                    <a:pt x="674" y="256"/>
                  </a:lnTo>
                  <a:lnTo>
                    <a:pt x="670" y="258"/>
                  </a:lnTo>
                  <a:lnTo>
                    <a:pt x="669" y="260"/>
                  </a:lnTo>
                  <a:lnTo>
                    <a:pt x="671" y="266"/>
                  </a:lnTo>
                  <a:lnTo>
                    <a:pt x="673" y="270"/>
                  </a:lnTo>
                  <a:lnTo>
                    <a:pt x="673" y="274"/>
                  </a:lnTo>
                  <a:lnTo>
                    <a:pt x="671" y="276"/>
                  </a:lnTo>
                  <a:lnTo>
                    <a:pt x="671" y="284"/>
                  </a:lnTo>
                  <a:lnTo>
                    <a:pt x="674" y="287"/>
                  </a:lnTo>
                  <a:lnTo>
                    <a:pt x="675" y="290"/>
                  </a:lnTo>
                  <a:lnTo>
                    <a:pt x="670" y="295"/>
                  </a:lnTo>
                  <a:lnTo>
                    <a:pt x="671" y="298"/>
                  </a:lnTo>
                  <a:lnTo>
                    <a:pt x="677" y="303"/>
                  </a:lnTo>
                  <a:lnTo>
                    <a:pt x="678" y="306"/>
                  </a:lnTo>
                  <a:lnTo>
                    <a:pt x="679" y="310"/>
                  </a:lnTo>
                  <a:lnTo>
                    <a:pt x="686" y="317"/>
                  </a:lnTo>
                  <a:lnTo>
                    <a:pt x="689" y="318"/>
                  </a:lnTo>
                  <a:lnTo>
                    <a:pt x="690" y="320"/>
                  </a:lnTo>
                  <a:lnTo>
                    <a:pt x="701" y="320"/>
                  </a:lnTo>
                  <a:lnTo>
                    <a:pt x="701" y="324"/>
                  </a:lnTo>
                  <a:lnTo>
                    <a:pt x="700" y="328"/>
                  </a:lnTo>
                  <a:lnTo>
                    <a:pt x="700" y="330"/>
                  </a:lnTo>
                  <a:lnTo>
                    <a:pt x="701" y="333"/>
                  </a:lnTo>
                  <a:lnTo>
                    <a:pt x="702" y="337"/>
                  </a:lnTo>
                  <a:lnTo>
                    <a:pt x="704" y="340"/>
                  </a:lnTo>
                  <a:lnTo>
                    <a:pt x="706" y="342"/>
                  </a:lnTo>
                  <a:lnTo>
                    <a:pt x="706" y="345"/>
                  </a:lnTo>
                  <a:lnTo>
                    <a:pt x="704" y="345"/>
                  </a:lnTo>
                  <a:lnTo>
                    <a:pt x="701" y="346"/>
                  </a:lnTo>
                  <a:lnTo>
                    <a:pt x="697" y="346"/>
                  </a:lnTo>
                  <a:lnTo>
                    <a:pt x="691" y="349"/>
                  </a:lnTo>
                  <a:lnTo>
                    <a:pt x="690" y="352"/>
                  </a:lnTo>
                  <a:lnTo>
                    <a:pt x="689" y="356"/>
                  </a:lnTo>
                  <a:lnTo>
                    <a:pt x="686" y="361"/>
                  </a:lnTo>
                  <a:lnTo>
                    <a:pt x="683" y="363"/>
                  </a:lnTo>
                  <a:lnTo>
                    <a:pt x="666" y="363"/>
                  </a:lnTo>
                  <a:lnTo>
                    <a:pt x="665" y="364"/>
                  </a:lnTo>
                  <a:lnTo>
                    <a:pt x="662" y="364"/>
                  </a:lnTo>
                  <a:lnTo>
                    <a:pt x="661" y="365"/>
                  </a:lnTo>
                  <a:lnTo>
                    <a:pt x="655" y="365"/>
                  </a:lnTo>
                  <a:lnTo>
                    <a:pt x="647" y="363"/>
                  </a:lnTo>
                  <a:lnTo>
                    <a:pt x="644" y="361"/>
                  </a:lnTo>
                  <a:lnTo>
                    <a:pt x="647" y="359"/>
                  </a:lnTo>
                  <a:lnTo>
                    <a:pt x="648" y="356"/>
                  </a:lnTo>
                  <a:lnTo>
                    <a:pt x="651" y="353"/>
                  </a:lnTo>
                  <a:lnTo>
                    <a:pt x="653" y="351"/>
                  </a:lnTo>
                  <a:lnTo>
                    <a:pt x="653" y="346"/>
                  </a:lnTo>
                  <a:lnTo>
                    <a:pt x="651" y="345"/>
                  </a:lnTo>
                  <a:lnTo>
                    <a:pt x="644" y="345"/>
                  </a:lnTo>
                  <a:lnTo>
                    <a:pt x="642" y="346"/>
                  </a:lnTo>
                  <a:lnTo>
                    <a:pt x="639" y="349"/>
                  </a:lnTo>
                  <a:lnTo>
                    <a:pt x="636" y="355"/>
                  </a:lnTo>
                  <a:lnTo>
                    <a:pt x="634" y="357"/>
                  </a:lnTo>
                  <a:lnTo>
                    <a:pt x="630" y="360"/>
                  </a:lnTo>
                  <a:lnTo>
                    <a:pt x="626" y="361"/>
                  </a:lnTo>
                  <a:lnTo>
                    <a:pt x="622" y="364"/>
                  </a:lnTo>
                  <a:lnTo>
                    <a:pt x="619" y="369"/>
                  </a:lnTo>
                  <a:lnTo>
                    <a:pt x="618" y="377"/>
                  </a:lnTo>
                  <a:lnTo>
                    <a:pt x="618" y="386"/>
                  </a:lnTo>
                  <a:lnTo>
                    <a:pt x="616" y="390"/>
                  </a:lnTo>
                  <a:lnTo>
                    <a:pt x="615" y="392"/>
                  </a:lnTo>
                  <a:lnTo>
                    <a:pt x="603" y="396"/>
                  </a:lnTo>
                  <a:lnTo>
                    <a:pt x="600" y="398"/>
                  </a:lnTo>
                  <a:lnTo>
                    <a:pt x="597" y="398"/>
                  </a:lnTo>
                  <a:lnTo>
                    <a:pt x="597" y="408"/>
                  </a:lnTo>
                  <a:lnTo>
                    <a:pt x="596" y="408"/>
                  </a:lnTo>
                  <a:lnTo>
                    <a:pt x="593" y="407"/>
                  </a:lnTo>
                  <a:lnTo>
                    <a:pt x="591" y="407"/>
                  </a:lnTo>
                  <a:lnTo>
                    <a:pt x="585" y="404"/>
                  </a:lnTo>
                  <a:lnTo>
                    <a:pt x="580" y="404"/>
                  </a:lnTo>
                  <a:lnTo>
                    <a:pt x="577" y="406"/>
                  </a:lnTo>
                  <a:lnTo>
                    <a:pt x="576" y="407"/>
                  </a:lnTo>
                  <a:lnTo>
                    <a:pt x="571" y="410"/>
                  </a:lnTo>
                  <a:lnTo>
                    <a:pt x="562" y="410"/>
                  </a:lnTo>
                  <a:lnTo>
                    <a:pt x="557" y="408"/>
                  </a:lnTo>
                  <a:lnTo>
                    <a:pt x="549" y="404"/>
                  </a:lnTo>
                  <a:lnTo>
                    <a:pt x="548" y="402"/>
                  </a:lnTo>
                  <a:lnTo>
                    <a:pt x="546" y="400"/>
                  </a:lnTo>
                  <a:lnTo>
                    <a:pt x="542" y="400"/>
                  </a:lnTo>
                  <a:lnTo>
                    <a:pt x="541" y="403"/>
                  </a:lnTo>
                  <a:lnTo>
                    <a:pt x="537" y="407"/>
                  </a:lnTo>
                  <a:lnTo>
                    <a:pt x="533" y="408"/>
                  </a:lnTo>
                  <a:lnTo>
                    <a:pt x="523" y="408"/>
                  </a:lnTo>
                  <a:lnTo>
                    <a:pt x="514" y="407"/>
                  </a:lnTo>
                  <a:lnTo>
                    <a:pt x="507" y="404"/>
                  </a:lnTo>
                  <a:lnTo>
                    <a:pt x="505" y="406"/>
                  </a:lnTo>
                  <a:lnTo>
                    <a:pt x="503" y="407"/>
                  </a:lnTo>
                  <a:lnTo>
                    <a:pt x="503" y="411"/>
                  </a:lnTo>
                  <a:lnTo>
                    <a:pt x="502" y="415"/>
                  </a:lnTo>
                  <a:lnTo>
                    <a:pt x="502" y="419"/>
                  </a:lnTo>
                  <a:lnTo>
                    <a:pt x="499" y="423"/>
                  </a:lnTo>
                  <a:lnTo>
                    <a:pt x="494" y="426"/>
                  </a:lnTo>
                  <a:lnTo>
                    <a:pt x="487" y="426"/>
                  </a:lnTo>
                  <a:lnTo>
                    <a:pt x="480" y="427"/>
                  </a:lnTo>
                  <a:lnTo>
                    <a:pt x="471" y="427"/>
                  </a:lnTo>
                  <a:lnTo>
                    <a:pt x="468" y="426"/>
                  </a:lnTo>
                  <a:lnTo>
                    <a:pt x="464" y="426"/>
                  </a:lnTo>
                  <a:lnTo>
                    <a:pt x="462" y="429"/>
                  </a:lnTo>
                  <a:lnTo>
                    <a:pt x="456" y="439"/>
                  </a:lnTo>
                  <a:lnTo>
                    <a:pt x="455" y="441"/>
                  </a:lnTo>
                  <a:lnTo>
                    <a:pt x="452" y="442"/>
                  </a:lnTo>
                  <a:lnTo>
                    <a:pt x="445" y="445"/>
                  </a:lnTo>
                  <a:lnTo>
                    <a:pt x="436" y="450"/>
                  </a:lnTo>
                  <a:lnTo>
                    <a:pt x="429" y="458"/>
                  </a:lnTo>
                  <a:lnTo>
                    <a:pt x="427" y="468"/>
                  </a:lnTo>
                  <a:lnTo>
                    <a:pt x="429" y="476"/>
                  </a:lnTo>
                  <a:lnTo>
                    <a:pt x="436" y="483"/>
                  </a:lnTo>
                  <a:lnTo>
                    <a:pt x="444" y="488"/>
                  </a:lnTo>
                  <a:lnTo>
                    <a:pt x="451" y="495"/>
                  </a:lnTo>
                  <a:lnTo>
                    <a:pt x="451" y="497"/>
                  </a:lnTo>
                  <a:lnTo>
                    <a:pt x="448" y="500"/>
                  </a:lnTo>
                  <a:lnTo>
                    <a:pt x="440" y="504"/>
                  </a:lnTo>
                  <a:lnTo>
                    <a:pt x="439" y="505"/>
                  </a:lnTo>
                  <a:lnTo>
                    <a:pt x="439" y="511"/>
                  </a:lnTo>
                  <a:lnTo>
                    <a:pt x="440" y="520"/>
                  </a:lnTo>
                  <a:lnTo>
                    <a:pt x="448" y="545"/>
                  </a:lnTo>
                  <a:lnTo>
                    <a:pt x="450" y="557"/>
                  </a:lnTo>
                  <a:lnTo>
                    <a:pt x="452" y="569"/>
                  </a:lnTo>
                  <a:lnTo>
                    <a:pt x="454" y="578"/>
                  </a:lnTo>
                  <a:lnTo>
                    <a:pt x="451" y="605"/>
                  </a:lnTo>
                  <a:lnTo>
                    <a:pt x="450" y="616"/>
                  </a:lnTo>
                  <a:lnTo>
                    <a:pt x="450" y="621"/>
                  </a:lnTo>
                  <a:lnTo>
                    <a:pt x="448" y="625"/>
                  </a:lnTo>
                  <a:lnTo>
                    <a:pt x="445" y="628"/>
                  </a:lnTo>
                  <a:lnTo>
                    <a:pt x="443" y="632"/>
                  </a:lnTo>
                  <a:lnTo>
                    <a:pt x="439" y="635"/>
                  </a:lnTo>
                  <a:lnTo>
                    <a:pt x="436" y="636"/>
                  </a:lnTo>
                  <a:lnTo>
                    <a:pt x="435" y="639"/>
                  </a:lnTo>
                  <a:lnTo>
                    <a:pt x="432" y="647"/>
                  </a:lnTo>
                  <a:lnTo>
                    <a:pt x="432" y="652"/>
                  </a:lnTo>
                  <a:lnTo>
                    <a:pt x="431" y="656"/>
                  </a:lnTo>
                  <a:lnTo>
                    <a:pt x="428" y="660"/>
                  </a:lnTo>
                  <a:lnTo>
                    <a:pt x="425" y="663"/>
                  </a:lnTo>
                  <a:lnTo>
                    <a:pt x="421" y="666"/>
                  </a:lnTo>
                  <a:lnTo>
                    <a:pt x="419" y="670"/>
                  </a:lnTo>
                  <a:lnTo>
                    <a:pt x="416" y="675"/>
                  </a:lnTo>
                  <a:lnTo>
                    <a:pt x="416" y="697"/>
                  </a:lnTo>
                  <a:lnTo>
                    <a:pt x="413" y="702"/>
                  </a:lnTo>
                  <a:lnTo>
                    <a:pt x="409" y="709"/>
                  </a:lnTo>
                  <a:lnTo>
                    <a:pt x="402" y="717"/>
                  </a:lnTo>
                  <a:lnTo>
                    <a:pt x="388" y="732"/>
                  </a:lnTo>
                  <a:lnTo>
                    <a:pt x="385" y="739"/>
                  </a:lnTo>
                  <a:lnTo>
                    <a:pt x="380" y="749"/>
                  </a:lnTo>
                  <a:lnTo>
                    <a:pt x="373" y="760"/>
                  </a:lnTo>
                  <a:lnTo>
                    <a:pt x="365" y="768"/>
                  </a:lnTo>
                  <a:lnTo>
                    <a:pt x="358" y="774"/>
                  </a:lnTo>
                  <a:lnTo>
                    <a:pt x="354" y="778"/>
                  </a:lnTo>
                  <a:lnTo>
                    <a:pt x="347" y="780"/>
                  </a:lnTo>
                  <a:lnTo>
                    <a:pt x="338" y="783"/>
                  </a:lnTo>
                  <a:lnTo>
                    <a:pt x="329" y="787"/>
                  </a:lnTo>
                  <a:lnTo>
                    <a:pt x="323" y="791"/>
                  </a:lnTo>
                  <a:lnTo>
                    <a:pt x="323" y="794"/>
                  </a:lnTo>
                  <a:lnTo>
                    <a:pt x="324" y="796"/>
                  </a:lnTo>
                  <a:lnTo>
                    <a:pt x="326" y="798"/>
                  </a:lnTo>
                  <a:lnTo>
                    <a:pt x="329" y="799"/>
                  </a:lnTo>
                  <a:lnTo>
                    <a:pt x="334" y="801"/>
                  </a:lnTo>
                  <a:lnTo>
                    <a:pt x="353" y="798"/>
                  </a:lnTo>
                  <a:lnTo>
                    <a:pt x="353" y="810"/>
                  </a:lnTo>
                  <a:lnTo>
                    <a:pt x="351" y="811"/>
                  </a:lnTo>
                  <a:lnTo>
                    <a:pt x="350" y="811"/>
                  </a:lnTo>
                  <a:lnTo>
                    <a:pt x="345" y="814"/>
                  </a:lnTo>
                  <a:lnTo>
                    <a:pt x="337" y="822"/>
                  </a:lnTo>
                  <a:lnTo>
                    <a:pt x="334" y="823"/>
                  </a:lnTo>
                  <a:lnTo>
                    <a:pt x="331" y="823"/>
                  </a:lnTo>
                  <a:lnTo>
                    <a:pt x="327" y="819"/>
                  </a:lnTo>
                  <a:lnTo>
                    <a:pt x="326" y="817"/>
                  </a:lnTo>
                  <a:lnTo>
                    <a:pt x="323" y="813"/>
                  </a:lnTo>
                  <a:lnTo>
                    <a:pt x="318" y="807"/>
                  </a:lnTo>
                  <a:lnTo>
                    <a:pt x="315" y="806"/>
                  </a:lnTo>
                  <a:lnTo>
                    <a:pt x="310" y="806"/>
                  </a:lnTo>
                  <a:lnTo>
                    <a:pt x="304" y="809"/>
                  </a:lnTo>
                  <a:lnTo>
                    <a:pt x="298" y="809"/>
                  </a:lnTo>
                  <a:lnTo>
                    <a:pt x="296" y="807"/>
                  </a:lnTo>
                  <a:lnTo>
                    <a:pt x="296" y="805"/>
                  </a:lnTo>
                  <a:lnTo>
                    <a:pt x="295" y="803"/>
                  </a:lnTo>
                  <a:lnTo>
                    <a:pt x="295" y="792"/>
                  </a:lnTo>
                  <a:lnTo>
                    <a:pt x="294" y="790"/>
                  </a:lnTo>
                  <a:lnTo>
                    <a:pt x="291" y="788"/>
                  </a:lnTo>
                  <a:lnTo>
                    <a:pt x="283" y="786"/>
                  </a:lnTo>
                  <a:lnTo>
                    <a:pt x="275" y="780"/>
                  </a:lnTo>
                  <a:lnTo>
                    <a:pt x="272" y="778"/>
                  </a:lnTo>
                  <a:lnTo>
                    <a:pt x="269" y="774"/>
                  </a:lnTo>
                  <a:lnTo>
                    <a:pt x="264" y="768"/>
                  </a:lnTo>
                  <a:lnTo>
                    <a:pt x="257" y="768"/>
                  </a:lnTo>
                  <a:lnTo>
                    <a:pt x="255" y="770"/>
                  </a:lnTo>
                  <a:lnTo>
                    <a:pt x="251" y="771"/>
                  </a:lnTo>
                  <a:lnTo>
                    <a:pt x="248" y="771"/>
                  </a:lnTo>
                  <a:lnTo>
                    <a:pt x="240" y="768"/>
                  </a:lnTo>
                  <a:lnTo>
                    <a:pt x="236" y="764"/>
                  </a:lnTo>
                  <a:lnTo>
                    <a:pt x="230" y="760"/>
                  </a:lnTo>
                  <a:lnTo>
                    <a:pt x="222" y="755"/>
                  </a:lnTo>
                  <a:lnTo>
                    <a:pt x="213" y="749"/>
                  </a:lnTo>
                  <a:lnTo>
                    <a:pt x="202" y="744"/>
                  </a:lnTo>
                  <a:lnTo>
                    <a:pt x="191" y="740"/>
                  </a:lnTo>
                  <a:lnTo>
                    <a:pt x="185" y="737"/>
                  </a:lnTo>
                  <a:lnTo>
                    <a:pt x="182" y="736"/>
                  </a:lnTo>
                  <a:lnTo>
                    <a:pt x="179" y="733"/>
                  </a:lnTo>
                  <a:lnTo>
                    <a:pt x="178" y="729"/>
                  </a:lnTo>
                  <a:lnTo>
                    <a:pt x="175" y="724"/>
                  </a:lnTo>
                  <a:lnTo>
                    <a:pt x="170" y="718"/>
                  </a:lnTo>
                  <a:lnTo>
                    <a:pt x="163" y="718"/>
                  </a:lnTo>
                  <a:lnTo>
                    <a:pt x="160" y="721"/>
                  </a:lnTo>
                  <a:lnTo>
                    <a:pt x="158" y="722"/>
                  </a:lnTo>
                  <a:lnTo>
                    <a:pt x="155" y="725"/>
                  </a:lnTo>
                  <a:lnTo>
                    <a:pt x="152" y="729"/>
                  </a:lnTo>
                  <a:lnTo>
                    <a:pt x="143" y="739"/>
                  </a:lnTo>
                  <a:lnTo>
                    <a:pt x="136" y="744"/>
                  </a:lnTo>
                  <a:lnTo>
                    <a:pt x="132" y="739"/>
                  </a:lnTo>
                  <a:lnTo>
                    <a:pt x="127" y="733"/>
                  </a:lnTo>
                  <a:lnTo>
                    <a:pt x="121" y="730"/>
                  </a:lnTo>
                  <a:lnTo>
                    <a:pt x="119" y="730"/>
                  </a:lnTo>
                  <a:lnTo>
                    <a:pt x="117" y="732"/>
                  </a:lnTo>
                  <a:lnTo>
                    <a:pt x="115" y="733"/>
                  </a:lnTo>
                  <a:lnTo>
                    <a:pt x="112" y="733"/>
                  </a:lnTo>
                  <a:lnTo>
                    <a:pt x="108" y="735"/>
                  </a:lnTo>
                  <a:lnTo>
                    <a:pt x="101" y="735"/>
                  </a:lnTo>
                  <a:lnTo>
                    <a:pt x="97" y="732"/>
                  </a:lnTo>
                  <a:lnTo>
                    <a:pt x="92" y="729"/>
                  </a:lnTo>
                  <a:lnTo>
                    <a:pt x="82" y="726"/>
                  </a:lnTo>
                  <a:lnTo>
                    <a:pt x="72" y="722"/>
                  </a:lnTo>
                  <a:lnTo>
                    <a:pt x="64" y="717"/>
                  </a:lnTo>
                  <a:lnTo>
                    <a:pt x="57" y="710"/>
                  </a:lnTo>
                  <a:lnTo>
                    <a:pt x="53" y="708"/>
                  </a:lnTo>
                  <a:lnTo>
                    <a:pt x="49" y="708"/>
                  </a:lnTo>
                  <a:lnTo>
                    <a:pt x="45" y="709"/>
                  </a:lnTo>
                  <a:lnTo>
                    <a:pt x="39" y="714"/>
                  </a:lnTo>
                  <a:lnTo>
                    <a:pt x="30" y="708"/>
                  </a:lnTo>
                  <a:lnTo>
                    <a:pt x="22" y="702"/>
                  </a:lnTo>
                  <a:lnTo>
                    <a:pt x="18" y="698"/>
                  </a:lnTo>
                  <a:lnTo>
                    <a:pt x="15" y="690"/>
                  </a:lnTo>
                  <a:lnTo>
                    <a:pt x="14" y="687"/>
                  </a:lnTo>
                  <a:lnTo>
                    <a:pt x="10" y="683"/>
                  </a:lnTo>
                  <a:lnTo>
                    <a:pt x="5" y="681"/>
                  </a:lnTo>
                  <a:lnTo>
                    <a:pt x="0" y="677"/>
                  </a:lnTo>
                  <a:lnTo>
                    <a:pt x="0" y="675"/>
                  </a:lnTo>
                  <a:lnTo>
                    <a:pt x="2" y="674"/>
                  </a:lnTo>
                  <a:lnTo>
                    <a:pt x="3" y="671"/>
                  </a:lnTo>
                  <a:lnTo>
                    <a:pt x="6" y="670"/>
                  </a:lnTo>
                  <a:lnTo>
                    <a:pt x="7" y="668"/>
                  </a:lnTo>
                  <a:lnTo>
                    <a:pt x="10" y="663"/>
                  </a:lnTo>
                  <a:lnTo>
                    <a:pt x="10" y="662"/>
                  </a:lnTo>
                  <a:lnTo>
                    <a:pt x="15" y="659"/>
                  </a:lnTo>
                  <a:lnTo>
                    <a:pt x="21" y="659"/>
                  </a:lnTo>
                  <a:lnTo>
                    <a:pt x="23" y="658"/>
                  </a:lnTo>
                  <a:lnTo>
                    <a:pt x="26" y="658"/>
                  </a:lnTo>
                  <a:lnTo>
                    <a:pt x="29" y="656"/>
                  </a:lnTo>
                  <a:lnTo>
                    <a:pt x="29" y="655"/>
                  </a:lnTo>
                  <a:lnTo>
                    <a:pt x="31" y="650"/>
                  </a:lnTo>
                  <a:lnTo>
                    <a:pt x="34" y="647"/>
                  </a:lnTo>
                  <a:lnTo>
                    <a:pt x="35" y="643"/>
                  </a:lnTo>
                  <a:lnTo>
                    <a:pt x="35" y="639"/>
                  </a:lnTo>
                  <a:lnTo>
                    <a:pt x="33" y="623"/>
                  </a:lnTo>
                  <a:lnTo>
                    <a:pt x="33" y="617"/>
                  </a:lnTo>
                  <a:lnTo>
                    <a:pt x="34" y="615"/>
                  </a:lnTo>
                  <a:lnTo>
                    <a:pt x="38" y="611"/>
                  </a:lnTo>
                  <a:lnTo>
                    <a:pt x="38" y="607"/>
                  </a:lnTo>
                  <a:lnTo>
                    <a:pt x="35" y="600"/>
                  </a:lnTo>
                  <a:lnTo>
                    <a:pt x="30" y="593"/>
                  </a:lnTo>
                  <a:lnTo>
                    <a:pt x="29" y="585"/>
                  </a:lnTo>
                  <a:lnTo>
                    <a:pt x="31" y="580"/>
                  </a:lnTo>
                  <a:lnTo>
                    <a:pt x="33" y="574"/>
                  </a:lnTo>
                  <a:lnTo>
                    <a:pt x="34" y="570"/>
                  </a:lnTo>
                  <a:lnTo>
                    <a:pt x="35" y="565"/>
                  </a:lnTo>
                  <a:lnTo>
                    <a:pt x="37" y="562"/>
                  </a:lnTo>
                  <a:lnTo>
                    <a:pt x="38" y="561"/>
                  </a:lnTo>
                  <a:lnTo>
                    <a:pt x="49" y="561"/>
                  </a:lnTo>
                  <a:lnTo>
                    <a:pt x="52" y="559"/>
                  </a:lnTo>
                  <a:lnTo>
                    <a:pt x="54" y="554"/>
                  </a:lnTo>
                  <a:lnTo>
                    <a:pt x="54" y="549"/>
                  </a:lnTo>
                  <a:lnTo>
                    <a:pt x="52" y="546"/>
                  </a:lnTo>
                  <a:lnTo>
                    <a:pt x="52" y="543"/>
                  </a:lnTo>
                  <a:lnTo>
                    <a:pt x="54" y="540"/>
                  </a:lnTo>
                  <a:lnTo>
                    <a:pt x="58" y="540"/>
                  </a:lnTo>
                  <a:lnTo>
                    <a:pt x="61" y="539"/>
                  </a:lnTo>
                  <a:lnTo>
                    <a:pt x="62" y="538"/>
                  </a:lnTo>
                  <a:lnTo>
                    <a:pt x="62" y="532"/>
                  </a:lnTo>
                  <a:lnTo>
                    <a:pt x="61" y="527"/>
                  </a:lnTo>
                  <a:lnTo>
                    <a:pt x="60" y="523"/>
                  </a:lnTo>
                  <a:lnTo>
                    <a:pt x="58" y="520"/>
                  </a:lnTo>
                  <a:lnTo>
                    <a:pt x="58" y="518"/>
                  </a:lnTo>
                  <a:lnTo>
                    <a:pt x="53" y="518"/>
                  </a:lnTo>
                  <a:lnTo>
                    <a:pt x="52" y="516"/>
                  </a:lnTo>
                  <a:lnTo>
                    <a:pt x="49" y="511"/>
                  </a:lnTo>
                  <a:lnTo>
                    <a:pt x="48" y="507"/>
                  </a:lnTo>
                  <a:lnTo>
                    <a:pt x="46" y="504"/>
                  </a:lnTo>
                  <a:lnTo>
                    <a:pt x="45" y="503"/>
                  </a:lnTo>
                  <a:lnTo>
                    <a:pt x="45" y="501"/>
                  </a:lnTo>
                  <a:lnTo>
                    <a:pt x="44" y="500"/>
                  </a:lnTo>
                  <a:lnTo>
                    <a:pt x="44" y="497"/>
                  </a:lnTo>
                  <a:lnTo>
                    <a:pt x="45" y="495"/>
                  </a:lnTo>
                  <a:lnTo>
                    <a:pt x="48" y="487"/>
                  </a:lnTo>
                  <a:lnTo>
                    <a:pt x="56" y="465"/>
                  </a:lnTo>
                  <a:lnTo>
                    <a:pt x="60" y="456"/>
                  </a:lnTo>
                  <a:lnTo>
                    <a:pt x="62" y="450"/>
                  </a:lnTo>
                  <a:lnTo>
                    <a:pt x="68" y="449"/>
                  </a:lnTo>
                  <a:lnTo>
                    <a:pt x="84" y="452"/>
                  </a:lnTo>
                  <a:lnTo>
                    <a:pt x="92" y="450"/>
                  </a:lnTo>
                  <a:lnTo>
                    <a:pt x="99" y="448"/>
                  </a:lnTo>
                  <a:lnTo>
                    <a:pt x="103" y="445"/>
                  </a:lnTo>
                  <a:lnTo>
                    <a:pt x="105" y="441"/>
                  </a:lnTo>
                  <a:lnTo>
                    <a:pt x="107" y="437"/>
                  </a:lnTo>
                  <a:lnTo>
                    <a:pt x="107" y="433"/>
                  </a:lnTo>
                  <a:lnTo>
                    <a:pt x="109" y="430"/>
                  </a:lnTo>
                  <a:lnTo>
                    <a:pt x="111" y="427"/>
                  </a:lnTo>
                  <a:lnTo>
                    <a:pt x="113" y="426"/>
                  </a:lnTo>
                  <a:lnTo>
                    <a:pt x="116" y="426"/>
                  </a:lnTo>
                  <a:lnTo>
                    <a:pt x="119" y="427"/>
                  </a:lnTo>
                  <a:lnTo>
                    <a:pt x="124" y="433"/>
                  </a:lnTo>
                  <a:lnTo>
                    <a:pt x="128" y="435"/>
                  </a:lnTo>
                  <a:lnTo>
                    <a:pt x="132" y="439"/>
                  </a:lnTo>
                  <a:lnTo>
                    <a:pt x="134" y="442"/>
                  </a:lnTo>
                  <a:lnTo>
                    <a:pt x="135" y="446"/>
                  </a:lnTo>
                  <a:lnTo>
                    <a:pt x="135" y="450"/>
                  </a:lnTo>
                  <a:lnTo>
                    <a:pt x="138" y="454"/>
                  </a:lnTo>
                  <a:lnTo>
                    <a:pt x="146" y="462"/>
                  </a:lnTo>
                  <a:lnTo>
                    <a:pt x="150" y="462"/>
                  </a:lnTo>
                  <a:lnTo>
                    <a:pt x="152" y="461"/>
                  </a:lnTo>
                  <a:lnTo>
                    <a:pt x="154" y="460"/>
                  </a:lnTo>
                  <a:lnTo>
                    <a:pt x="154" y="458"/>
                  </a:lnTo>
                  <a:lnTo>
                    <a:pt x="152" y="456"/>
                  </a:lnTo>
                  <a:lnTo>
                    <a:pt x="151" y="454"/>
                  </a:lnTo>
                  <a:lnTo>
                    <a:pt x="150" y="452"/>
                  </a:lnTo>
                  <a:lnTo>
                    <a:pt x="150" y="449"/>
                  </a:lnTo>
                  <a:lnTo>
                    <a:pt x="148" y="448"/>
                  </a:lnTo>
                  <a:lnTo>
                    <a:pt x="148" y="445"/>
                  </a:lnTo>
                  <a:lnTo>
                    <a:pt x="150" y="442"/>
                  </a:lnTo>
                  <a:lnTo>
                    <a:pt x="152" y="438"/>
                  </a:lnTo>
                  <a:lnTo>
                    <a:pt x="155" y="435"/>
                  </a:lnTo>
                  <a:lnTo>
                    <a:pt x="156" y="433"/>
                  </a:lnTo>
                  <a:lnTo>
                    <a:pt x="159" y="430"/>
                  </a:lnTo>
                  <a:lnTo>
                    <a:pt x="159" y="425"/>
                  </a:lnTo>
                  <a:lnTo>
                    <a:pt x="162" y="421"/>
                  </a:lnTo>
                  <a:lnTo>
                    <a:pt x="163" y="417"/>
                  </a:lnTo>
                  <a:lnTo>
                    <a:pt x="167" y="412"/>
                  </a:lnTo>
                  <a:lnTo>
                    <a:pt x="173" y="402"/>
                  </a:lnTo>
                  <a:lnTo>
                    <a:pt x="173" y="398"/>
                  </a:lnTo>
                  <a:lnTo>
                    <a:pt x="175" y="395"/>
                  </a:lnTo>
                  <a:lnTo>
                    <a:pt x="178" y="394"/>
                  </a:lnTo>
                  <a:lnTo>
                    <a:pt x="186" y="387"/>
                  </a:lnTo>
                  <a:lnTo>
                    <a:pt x="193" y="379"/>
                  </a:lnTo>
                  <a:lnTo>
                    <a:pt x="195" y="372"/>
                  </a:lnTo>
                  <a:lnTo>
                    <a:pt x="197" y="368"/>
                  </a:lnTo>
                  <a:lnTo>
                    <a:pt x="195" y="365"/>
                  </a:lnTo>
                  <a:lnTo>
                    <a:pt x="195" y="364"/>
                  </a:lnTo>
                  <a:lnTo>
                    <a:pt x="191" y="356"/>
                  </a:lnTo>
                  <a:lnTo>
                    <a:pt x="191" y="353"/>
                  </a:lnTo>
                  <a:lnTo>
                    <a:pt x="193" y="349"/>
                  </a:lnTo>
                  <a:lnTo>
                    <a:pt x="198" y="344"/>
                  </a:lnTo>
                  <a:lnTo>
                    <a:pt x="206" y="338"/>
                  </a:lnTo>
                  <a:lnTo>
                    <a:pt x="209" y="337"/>
                  </a:lnTo>
                  <a:lnTo>
                    <a:pt x="210" y="337"/>
                  </a:lnTo>
                  <a:lnTo>
                    <a:pt x="212" y="338"/>
                  </a:lnTo>
                  <a:lnTo>
                    <a:pt x="212" y="340"/>
                  </a:lnTo>
                  <a:lnTo>
                    <a:pt x="213" y="341"/>
                  </a:lnTo>
                  <a:lnTo>
                    <a:pt x="214" y="344"/>
                  </a:lnTo>
                  <a:lnTo>
                    <a:pt x="216" y="345"/>
                  </a:lnTo>
                  <a:lnTo>
                    <a:pt x="217" y="348"/>
                  </a:lnTo>
                  <a:lnTo>
                    <a:pt x="220" y="349"/>
                  </a:lnTo>
                  <a:lnTo>
                    <a:pt x="228" y="352"/>
                  </a:lnTo>
                  <a:lnTo>
                    <a:pt x="230" y="353"/>
                  </a:lnTo>
                  <a:lnTo>
                    <a:pt x="234" y="355"/>
                  </a:lnTo>
                  <a:lnTo>
                    <a:pt x="236" y="356"/>
                  </a:lnTo>
                  <a:lnTo>
                    <a:pt x="237" y="359"/>
                  </a:lnTo>
                  <a:lnTo>
                    <a:pt x="240" y="361"/>
                  </a:lnTo>
                  <a:lnTo>
                    <a:pt x="241" y="361"/>
                  </a:lnTo>
                  <a:lnTo>
                    <a:pt x="244" y="360"/>
                  </a:lnTo>
                  <a:lnTo>
                    <a:pt x="245" y="360"/>
                  </a:lnTo>
                  <a:lnTo>
                    <a:pt x="251" y="363"/>
                  </a:lnTo>
                  <a:lnTo>
                    <a:pt x="255" y="365"/>
                  </a:lnTo>
                  <a:lnTo>
                    <a:pt x="257" y="368"/>
                  </a:lnTo>
                  <a:lnTo>
                    <a:pt x="267" y="368"/>
                  </a:lnTo>
                  <a:lnTo>
                    <a:pt x="268" y="365"/>
                  </a:lnTo>
                  <a:lnTo>
                    <a:pt x="268" y="361"/>
                  </a:lnTo>
                  <a:lnTo>
                    <a:pt x="265" y="359"/>
                  </a:lnTo>
                  <a:lnTo>
                    <a:pt x="265" y="355"/>
                  </a:lnTo>
                  <a:lnTo>
                    <a:pt x="268" y="351"/>
                  </a:lnTo>
                  <a:lnTo>
                    <a:pt x="269" y="346"/>
                  </a:lnTo>
                  <a:lnTo>
                    <a:pt x="273" y="344"/>
                  </a:lnTo>
                  <a:lnTo>
                    <a:pt x="275" y="341"/>
                  </a:lnTo>
                  <a:lnTo>
                    <a:pt x="277" y="338"/>
                  </a:lnTo>
                  <a:lnTo>
                    <a:pt x="279" y="336"/>
                  </a:lnTo>
                  <a:lnTo>
                    <a:pt x="279" y="330"/>
                  </a:lnTo>
                  <a:lnTo>
                    <a:pt x="277" y="326"/>
                  </a:lnTo>
                  <a:lnTo>
                    <a:pt x="277" y="324"/>
                  </a:lnTo>
                  <a:lnTo>
                    <a:pt x="276" y="321"/>
                  </a:lnTo>
                  <a:lnTo>
                    <a:pt x="276" y="318"/>
                  </a:lnTo>
                  <a:lnTo>
                    <a:pt x="275" y="317"/>
                  </a:lnTo>
                  <a:lnTo>
                    <a:pt x="261" y="310"/>
                  </a:lnTo>
                  <a:lnTo>
                    <a:pt x="260" y="307"/>
                  </a:lnTo>
                  <a:lnTo>
                    <a:pt x="260" y="305"/>
                  </a:lnTo>
                  <a:lnTo>
                    <a:pt x="261" y="301"/>
                  </a:lnTo>
                  <a:lnTo>
                    <a:pt x="264" y="297"/>
                  </a:lnTo>
                  <a:lnTo>
                    <a:pt x="268" y="294"/>
                  </a:lnTo>
                  <a:lnTo>
                    <a:pt x="271" y="291"/>
                  </a:lnTo>
                  <a:lnTo>
                    <a:pt x="275" y="289"/>
                  </a:lnTo>
                  <a:lnTo>
                    <a:pt x="276" y="286"/>
                  </a:lnTo>
                  <a:lnTo>
                    <a:pt x="277" y="284"/>
                  </a:lnTo>
                  <a:lnTo>
                    <a:pt x="277" y="279"/>
                  </a:lnTo>
                  <a:lnTo>
                    <a:pt x="276" y="272"/>
                  </a:lnTo>
                  <a:lnTo>
                    <a:pt x="273" y="267"/>
                  </a:lnTo>
                  <a:lnTo>
                    <a:pt x="269" y="263"/>
                  </a:lnTo>
                  <a:lnTo>
                    <a:pt x="265" y="263"/>
                  </a:lnTo>
                  <a:lnTo>
                    <a:pt x="252" y="266"/>
                  </a:lnTo>
                  <a:lnTo>
                    <a:pt x="245" y="264"/>
                  </a:lnTo>
                  <a:lnTo>
                    <a:pt x="242" y="260"/>
                  </a:lnTo>
                  <a:lnTo>
                    <a:pt x="240" y="253"/>
                  </a:lnTo>
                  <a:lnTo>
                    <a:pt x="236" y="245"/>
                  </a:lnTo>
                  <a:lnTo>
                    <a:pt x="232" y="239"/>
                  </a:lnTo>
                  <a:lnTo>
                    <a:pt x="230" y="231"/>
                  </a:lnTo>
                  <a:lnTo>
                    <a:pt x="232" y="227"/>
                  </a:lnTo>
                  <a:lnTo>
                    <a:pt x="237" y="218"/>
                  </a:lnTo>
                  <a:lnTo>
                    <a:pt x="240" y="216"/>
                  </a:lnTo>
                  <a:lnTo>
                    <a:pt x="242" y="210"/>
                  </a:lnTo>
                  <a:lnTo>
                    <a:pt x="240" y="205"/>
                  </a:lnTo>
                  <a:lnTo>
                    <a:pt x="238" y="204"/>
                  </a:lnTo>
                  <a:lnTo>
                    <a:pt x="237" y="201"/>
                  </a:lnTo>
                  <a:lnTo>
                    <a:pt x="238" y="198"/>
                  </a:lnTo>
                  <a:lnTo>
                    <a:pt x="241" y="196"/>
                  </a:lnTo>
                  <a:lnTo>
                    <a:pt x="244" y="194"/>
                  </a:lnTo>
                  <a:lnTo>
                    <a:pt x="251" y="187"/>
                  </a:lnTo>
                  <a:lnTo>
                    <a:pt x="255" y="185"/>
                  </a:lnTo>
                  <a:lnTo>
                    <a:pt x="261" y="178"/>
                  </a:lnTo>
                  <a:lnTo>
                    <a:pt x="269" y="154"/>
                  </a:lnTo>
                  <a:lnTo>
                    <a:pt x="272" y="147"/>
                  </a:lnTo>
                  <a:lnTo>
                    <a:pt x="271" y="143"/>
                  </a:lnTo>
                  <a:lnTo>
                    <a:pt x="271" y="142"/>
                  </a:lnTo>
                  <a:lnTo>
                    <a:pt x="269" y="139"/>
                  </a:lnTo>
                  <a:lnTo>
                    <a:pt x="268" y="138"/>
                  </a:lnTo>
                  <a:lnTo>
                    <a:pt x="268" y="135"/>
                  </a:lnTo>
                  <a:lnTo>
                    <a:pt x="269" y="132"/>
                  </a:lnTo>
                  <a:lnTo>
                    <a:pt x="273" y="120"/>
                  </a:lnTo>
                  <a:lnTo>
                    <a:pt x="273" y="117"/>
                  </a:lnTo>
                  <a:lnTo>
                    <a:pt x="272" y="115"/>
                  </a:lnTo>
                  <a:lnTo>
                    <a:pt x="256" y="95"/>
                  </a:lnTo>
                  <a:lnTo>
                    <a:pt x="255" y="89"/>
                  </a:lnTo>
                  <a:lnTo>
                    <a:pt x="256" y="81"/>
                  </a:lnTo>
                  <a:lnTo>
                    <a:pt x="260" y="74"/>
                  </a:lnTo>
                  <a:lnTo>
                    <a:pt x="261" y="68"/>
                  </a:lnTo>
                  <a:lnTo>
                    <a:pt x="256" y="62"/>
                  </a:lnTo>
                  <a:lnTo>
                    <a:pt x="255" y="59"/>
                  </a:lnTo>
                  <a:lnTo>
                    <a:pt x="255" y="37"/>
                  </a:lnTo>
                  <a:lnTo>
                    <a:pt x="257" y="34"/>
                  </a:lnTo>
                  <a:lnTo>
                    <a:pt x="260" y="33"/>
                  </a:lnTo>
                  <a:lnTo>
                    <a:pt x="265" y="33"/>
                  </a:lnTo>
                  <a:lnTo>
                    <a:pt x="271" y="30"/>
                  </a:lnTo>
                  <a:lnTo>
                    <a:pt x="273" y="27"/>
                  </a:lnTo>
                  <a:lnTo>
                    <a:pt x="276" y="22"/>
                  </a:lnTo>
                  <a:lnTo>
                    <a:pt x="281" y="19"/>
                  </a:lnTo>
                  <a:lnTo>
                    <a:pt x="284" y="19"/>
                  </a:lnTo>
                  <a:lnTo>
                    <a:pt x="288" y="15"/>
                  </a:lnTo>
                  <a:lnTo>
                    <a:pt x="290" y="11"/>
                  </a:lnTo>
                  <a:lnTo>
                    <a:pt x="290" y="7"/>
                  </a:lnTo>
                  <a:lnTo>
                    <a:pt x="283" y="7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3935098" y="3749449"/>
              <a:ext cx="975799" cy="1709297"/>
            </a:xfrm>
            <a:custGeom>
              <a:avLst/>
              <a:gdLst/>
              <a:ahLst/>
              <a:cxnLst>
                <a:cxn ang="0">
                  <a:pos x="49" y="50"/>
                </a:cxn>
                <a:cxn ang="0">
                  <a:pos x="89" y="31"/>
                </a:cxn>
                <a:cxn ang="0">
                  <a:pos x="123" y="60"/>
                </a:cxn>
                <a:cxn ang="0">
                  <a:pos x="162" y="69"/>
                </a:cxn>
                <a:cxn ang="0">
                  <a:pos x="221" y="76"/>
                </a:cxn>
                <a:cxn ang="0">
                  <a:pos x="166" y="168"/>
                </a:cxn>
                <a:cxn ang="0">
                  <a:pos x="172" y="227"/>
                </a:cxn>
                <a:cxn ang="0">
                  <a:pos x="253" y="291"/>
                </a:cxn>
                <a:cxn ang="0">
                  <a:pos x="240" y="329"/>
                </a:cxn>
                <a:cxn ang="0">
                  <a:pos x="223" y="407"/>
                </a:cxn>
                <a:cxn ang="0">
                  <a:pos x="236" y="480"/>
                </a:cxn>
                <a:cxn ang="0">
                  <a:pos x="300" y="457"/>
                </a:cxn>
                <a:cxn ang="0">
                  <a:pos x="358" y="495"/>
                </a:cxn>
                <a:cxn ang="0">
                  <a:pos x="414" y="550"/>
                </a:cxn>
                <a:cxn ang="0">
                  <a:pos x="473" y="523"/>
                </a:cxn>
                <a:cxn ang="0">
                  <a:pos x="538" y="523"/>
                </a:cxn>
                <a:cxn ang="0">
                  <a:pos x="590" y="546"/>
                </a:cxn>
                <a:cxn ang="0">
                  <a:pos x="581" y="588"/>
                </a:cxn>
                <a:cxn ang="0">
                  <a:pos x="554" y="631"/>
                </a:cxn>
                <a:cxn ang="0">
                  <a:pos x="546" y="655"/>
                </a:cxn>
                <a:cxn ang="0">
                  <a:pos x="530" y="647"/>
                </a:cxn>
                <a:cxn ang="0">
                  <a:pos x="504" y="631"/>
                </a:cxn>
                <a:cxn ang="0">
                  <a:pos x="457" y="651"/>
                </a:cxn>
                <a:cxn ang="0">
                  <a:pos x="441" y="705"/>
                </a:cxn>
                <a:cxn ang="0">
                  <a:pos x="457" y="733"/>
                </a:cxn>
                <a:cxn ang="0">
                  <a:pos x="447" y="760"/>
                </a:cxn>
                <a:cxn ang="0">
                  <a:pos x="425" y="794"/>
                </a:cxn>
                <a:cxn ang="0">
                  <a:pos x="429" y="848"/>
                </a:cxn>
                <a:cxn ang="0">
                  <a:pos x="405" y="864"/>
                </a:cxn>
                <a:cxn ang="0">
                  <a:pos x="409" y="888"/>
                </a:cxn>
                <a:cxn ang="0">
                  <a:pos x="424" y="919"/>
                </a:cxn>
                <a:cxn ang="0">
                  <a:pos x="362" y="940"/>
                </a:cxn>
                <a:cxn ang="0">
                  <a:pos x="343" y="976"/>
                </a:cxn>
                <a:cxn ang="0">
                  <a:pos x="316" y="1015"/>
                </a:cxn>
                <a:cxn ang="0">
                  <a:pos x="253" y="1031"/>
                </a:cxn>
                <a:cxn ang="0">
                  <a:pos x="207" y="1016"/>
                </a:cxn>
                <a:cxn ang="0">
                  <a:pos x="244" y="973"/>
                </a:cxn>
                <a:cxn ang="0">
                  <a:pos x="258" y="949"/>
                </a:cxn>
                <a:cxn ang="0">
                  <a:pos x="233" y="868"/>
                </a:cxn>
                <a:cxn ang="0">
                  <a:pos x="215" y="830"/>
                </a:cxn>
                <a:cxn ang="0">
                  <a:pos x="186" y="834"/>
                </a:cxn>
                <a:cxn ang="0">
                  <a:pos x="159" y="822"/>
                </a:cxn>
                <a:cxn ang="0">
                  <a:pos x="159" y="762"/>
                </a:cxn>
                <a:cxn ang="0">
                  <a:pos x="147" y="727"/>
                </a:cxn>
                <a:cxn ang="0">
                  <a:pos x="170" y="666"/>
                </a:cxn>
                <a:cxn ang="0">
                  <a:pos x="132" y="647"/>
                </a:cxn>
                <a:cxn ang="0">
                  <a:pos x="141" y="595"/>
                </a:cxn>
                <a:cxn ang="0">
                  <a:pos x="127" y="573"/>
                </a:cxn>
                <a:cxn ang="0">
                  <a:pos x="50" y="533"/>
                </a:cxn>
                <a:cxn ang="0">
                  <a:pos x="30" y="503"/>
                </a:cxn>
                <a:cxn ang="0">
                  <a:pos x="62" y="445"/>
                </a:cxn>
                <a:cxn ang="0">
                  <a:pos x="35" y="403"/>
                </a:cxn>
                <a:cxn ang="0">
                  <a:pos x="63" y="340"/>
                </a:cxn>
                <a:cxn ang="0">
                  <a:pos x="65" y="314"/>
                </a:cxn>
                <a:cxn ang="0">
                  <a:pos x="85" y="266"/>
                </a:cxn>
                <a:cxn ang="0">
                  <a:pos x="67" y="229"/>
                </a:cxn>
                <a:cxn ang="0">
                  <a:pos x="54" y="196"/>
                </a:cxn>
                <a:cxn ang="0">
                  <a:pos x="19" y="124"/>
                </a:cxn>
                <a:cxn ang="0">
                  <a:pos x="19" y="88"/>
                </a:cxn>
                <a:cxn ang="0">
                  <a:pos x="2" y="34"/>
                </a:cxn>
              </a:cxnLst>
              <a:rect l="0" t="0" r="r" b="b"/>
              <a:pathLst>
                <a:path w="592" h="1037">
                  <a:moveTo>
                    <a:pt x="26" y="0"/>
                  </a:moveTo>
                  <a:lnTo>
                    <a:pt x="30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7" y="17"/>
                  </a:lnTo>
                  <a:lnTo>
                    <a:pt x="38" y="25"/>
                  </a:lnTo>
                  <a:lnTo>
                    <a:pt x="43" y="41"/>
                  </a:lnTo>
                  <a:lnTo>
                    <a:pt x="46" y="46"/>
                  </a:lnTo>
                  <a:lnTo>
                    <a:pt x="49" y="50"/>
                  </a:lnTo>
                  <a:lnTo>
                    <a:pt x="53" y="56"/>
                  </a:lnTo>
                  <a:lnTo>
                    <a:pt x="58" y="62"/>
                  </a:lnTo>
                  <a:lnTo>
                    <a:pt x="63" y="68"/>
                  </a:lnTo>
                  <a:lnTo>
                    <a:pt x="67" y="70"/>
                  </a:lnTo>
                  <a:lnTo>
                    <a:pt x="70" y="69"/>
                  </a:lnTo>
                  <a:lnTo>
                    <a:pt x="76" y="53"/>
                  </a:lnTo>
                  <a:lnTo>
                    <a:pt x="80" y="45"/>
                  </a:lnTo>
                  <a:lnTo>
                    <a:pt x="84" y="39"/>
                  </a:lnTo>
                  <a:lnTo>
                    <a:pt x="89" y="31"/>
                  </a:lnTo>
                  <a:lnTo>
                    <a:pt x="94" y="25"/>
                  </a:lnTo>
                  <a:lnTo>
                    <a:pt x="100" y="22"/>
                  </a:lnTo>
                  <a:lnTo>
                    <a:pt x="105" y="25"/>
                  </a:lnTo>
                  <a:lnTo>
                    <a:pt x="109" y="29"/>
                  </a:lnTo>
                  <a:lnTo>
                    <a:pt x="113" y="37"/>
                  </a:lnTo>
                  <a:lnTo>
                    <a:pt x="116" y="44"/>
                  </a:lnTo>
                  <a:lnTo>
                    <a:pt x="119" y="52"/>
                  </a:lnTo>
                  <a:lnTo>
                    <a:pt x="121" y="56"/>
                  </a:lnTo>
                  <a:lnTo>
                    <a:pt x="123" y="60"/>
                  </a:lnTo>
                  <a:lnTo>
                    <a:pt x="127" y="64"/>
                  </a:lnTo>
                  <a:lnTo>
                    <a:pt x="129" y="64"/>
                  </a:lnTo>
                  <a:lnTo>
                    <a:pt x="132" y="62"/>
                  </a:lnTo>
                  <a:lnTo>
                    <a:pt x="136" y="61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7" y="61"/>
                  </a:lnTo>
                  <a:lnTo>
                    <a:pt x="155" y="66"/>
                  </a:lnTo>
                  <a:lnTo>
                    <a:pt x="162" y="69"/>
                  </a:lnTo>
                  <a:lnTo>
                    <a:pt x="168" y="69"/>
                  </a:lnTo>
                  <a:lnTo>
                    <a:pt x="171" y="68"/>
                  </a:lnTo>
                  <a:lnTo>
                    <a:pt x="172" y="65"/>
                  </a:lnTo>
                  <a:lnTo>
                    <a:pt x="174" y="64"/>
                  </a:lnTo>
                  <a:lnTo>
                    <a:pt x="179" y="61"/>
                  </a:lnTo>
                  <a:lnTo>
                    <a:pt x="187" y="61"/>
                  </a:lnTo>
                  <a:lnTo>
                    <a:pt x="205" y="62"/>
                  </a:lnTo>
                  <a:lnTo>
                    <a:pt x="227" y="62"/>
                  </a:lnTo>
                  <a:lnTo>
                    <a:pt x="221" y="76"/>
                  </a:lnTo>
                  <a:lnTo>
                    <a:pt x="213" y="89"/>
                  </a:lnTo>
                  <a:lnTo>
                    <a:pt x="203" y="103"/>
                  </a:lnTo>
                  <a:lnTo>
                    <a:pt x="195" y="114"/>
                  </a:lnTo>
                  <a:lnTo>
                    <a:pt x="190" y="120"/>
                  </a:lnTo>
                  <a:lnTo>
                    <a:pt x="179" y="131"/>
                  </a:lnTo>
                  <a:lnTo>
                    <a:pt x="174" y="138"/>
                  </a:lnTo>
                  <a:lnTo>
                    <a:pt x="172" y="146"/>
                  </a:lnTo>
                  <a:lnTo>
                    <a:pt x="171" y="157"/>
                  </a:lnTo>
                  <a:lnTo>
                    <a:pt x="166" y="168"/>
                  </a:lnTo>
                  <a:lnTo>
                    <a:pt x="160" y="177"/>
                  </a:lnTo>
                  <a:lnTo>
                    <a:pt x="160" y="182"/>
                  </a:lnTo>
                  <a:lnTo>
                    <a:pt x="163" y="186"/>
                  </a:lnTo>
                  <a:lnTo>
                    <a:pt x="176" y="197"/>
                  </a:lnTo>
                  <a:lnTo>
                    <a:pt x="182" y="205"/>
                  </a:lnTo>
                  <a:lnTo>
                    <a:pt x="183" y="213"/>
                  </a:lnTo>
                  <a:lnTo>
                    <a:pt x="180" y="219"/>
                  </a:lnTo>
                  <a:lnTo>
                    <a:pt x="175" y="223"/>
                  </a:lnTo>
                  <a:lnTo>
                    <a:pt x="172" y="227"/>
                  </a:lnTo>
                  <a:lnTo>
                    <a:pt x="174" y="229"/>
                  </a:lnTo>
                  <a:lnTo>
                    <a:pt x="182" y="234"/>
                  </a:lnTo>
                  <a:lnTo>
                    <a:pt x="194" y="240"/>
                  </a:lnTo>
                  <a:lnTo>
                    <a:pt x="209" y="246"/>
                  </a:lnTo>
                  <a:lnTo>
                    <a:pt x="222" y="252"/>
                  </a:lnTo>
                  <a:lnTo>
                    <a:pt x="234" y="259"/>
                  </a:lnTo>
                  <a:lnTo>
                    <a:pt x="245" y="269"/>
                  </a:lnTo>
                  <a:lnTo>
                    <a:pt x="250" y="281"/>
                  </a:lnTo>
                  <a:lnTo>
                    <a:pt x="253" y="291"/>
                  </a:lnTo>
                  <a:lnTo>
                    <a:pt x="253" y="305"/>
                  </a:lnTo>
                  <a:lnTo>
                    <a:pt x="252" y="309"/>
                  </a:lnTo>
                  <a:lnTo>
                    <a:pt x="246" y="314"/>
                  </a:lnTo>
                  <a:lnTo>
                    <a:pt x="242" y="317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38" y="324"/>
                  </a:lnTo>
                  <a:lnTo>
                    <a:pt x="240" y="326"/>
                  </a:lnTo>
                  <a:lnTo>
                    <a:pt x="240" y="329"/>
                  </a:lnTo>
                  <a:lnTo>
                    <a:pt x="241" y="332"/>
                  </a:lnTo>
                  <a:lnTo>
                    <a:pt x="241" y="335"/>
                  </a:lnTo>
                  <a:lnTo>
                    <a:pt x="240" y="344"/>
                  </a:lnTo>
                  <a:lnTo>
                    <a:pt x="234" y="353"/>
                  </a:lnTo>
                  <a:lnTo>
                    <a:pt x="227" y="359"/>
                  </a:lnTo>
                  <a:lnTo>
                    <a:pt x="223" y="367"/>
                  </a:lnTo>
                  <a:lnTo>
                    <a:pt x="221" y="379"/>
                  </a:lnTo>
                  <a:lnTo>
                    <a:pt x="222" y="393"/>
                  </a:lnTo>
                  <a:lnTo>
                    <a:pt x="223" y="407"/>
                  </a:lnTo>
                  <a:lnTo>
                    <a:pt x="222" y="424"/>
                  </a:lnTo>
                  <a:lnTo>
                    <a:pt x="218" y="437"/>
                  </a:lnTo>
                  <a:lnTo>
                    <a:pt x="217" y="444"/>
                  </a:lnTo>
                  <a:lnTo>
                    <a:pt x="219" y="448"/>
                  </a:lnTo>
                  <a:lnTo>
                    <a:pt x="225" y="453"/>
                  </a:lnTo>
                  <a:lnTo>
                    <a:pt x="231" y="461"/>
                  </a:lnTo>
                  <a:lnTo>
                    <a:pt x="234" y="468"/>
                  </a:lnTo>
                  <a:lnTo>
                    <a:pt x="234" y="476"/>
                  </a:lnTo>
                  <a:lnTo>
                    <a:pt x="236" y="480"/>
                  </a:lnTo>
                  <a:lnTo>
                    <a:pt x="241" y="483"/>
                  </a:lnTo>
                  <a:lnTo>
                    <a:pt x="249" y="484"/>
                  </a:lnTo>
                  <a:lnTo>
                    <a:pt x="253" y="480"/>
                  </a:lnTo>
                  <a:lnTo>
                    <a:pt x="257" y="473"/>
                  </a:lnTo>
                  <a:lnTo>
                    <a:pt x="262" y="457"/>
                  </a:lnTo>
                  <a:lnTo>
                    <a:pt x="269" y="449"/>
                  </a:lnTo>
                  <a:lnTo>
                    <a:pt x="277" y="446"/>
                  </a:lnTo>
                  <a:lnTo>
                    <a:pt x="287" y="450"/>
                  </a:lnTo>
                  <a:lnTo>
                    <a:pt x="300" y="457"/>
                  </a:lnTo>
                  <a:lnTo>
                    <a:pt x="312" y="461"/>
                  </a:lnTo>
                  <a:lnTo>
                    <a:pt x="320" y="461"/>
                  </a:lnTo>
                  <a:lnTo>
                    <a:pt x="330" y="459"/>
                  </a:lnTo>
                  <a:lnTo>
                    <a:pt x="338" y="459"/>
                  </a:lnTo>
                  <a:lnTo>
                    <a:pt x="344" y="463"/>
                  </a:lnTo>
                  <a:lnTo>
                    <a:pt x="351" y="471"/>
                  </a:lnTo>
                  <a:lnTo>
                    <a:pt x="357" y="480"/>
                  </a:lnTo>
                  <a:lnTo>
                    <a:pt x="359" y="488"/>
                  </a:lnTo>
                  <a:lnTo>
                    <a:pt x="358" y="495"/>
                  </a:lnTo>
                  <a:lnTo>
                    <a:pt x="354" y="500"/>
                  </a:lnTo>
                  <a:lnTo>
                    <a:pt x="343" y="511"/>
                  </a:lnTo>
                  <a:lnTo>
                    <a:pt x="343" y="518"/>
                  </a:lnTo>
                  <a:lnTo>
                    <a:pt x="346" y="527"/>
                  </a:lnTo>
                  <a:lnTo>
                    <a:pt x="359" y="546"/>
                  </a:lnTo>
                  <a:lnTo>
                    <a:pt x="367" y="550"/>
                  </a:lnTo>
                  <a:lnTo>
                    <a:pt x="378" y="553"/>
                  </a:lnTo>
                  <a:lnTo>
                    <a:pt x="409" y="553"/>
                  </a:lnTo>
                  <a:lnTo>
                    <a:pt x="414" y="550"/>
                  </a:lnTo>
                  <a:lnTo>
                    <a:pt x="416" y="547"/>
                  </a:lnTo>
                  <a:lnTo>
                    <a:pt x="418" y="545"/>
                  </a:lnTo>
                  <a:lnTo>
                    <a:pt x="420" y="541"/>
                  </a:lnTo>
                  <a:lnTo>
                    <a:pt x="422" y="538"/>
                  </a:lnTo>
                  <a:lnTo>
                    <a:pt x="428" y="535"/>
                  </a:lnTo>
                  <a:lnTo>
                    <a:pt x="437" y="534"/>
                  </a:lnTo>
                  <a:lnTo>
                    <a:pt x="459" y="529"/>
                  </a:lnTo>
                  <a:lnTo>
                    <a:pt x="467" y="527"/>
                  </a:lnTo>
                  <a:lnTo>
                    <a:pt x="473" y="523"/>
                  </a:lnTo>
                  <a:lnTo>
                    <a:pt x="480" y="516"/>
                  </a:lnTo>
                  <a:lnTo>
                    <a:pt x="486" y="508"/>
                  </a:lnTo>
                  <a:lnTo>
                    <a:pt x="492" y="504"/>
                  </a:lnTo>
                  <a:lnTo>
                    <a:pt x="498" y="504"/>
                  </a:lnTo>
                  <a:lnTo>
                    <a:pt x="504" y="508"/>
                  </a:lnTo>
                  <a:lnTo>
                    <a:pt x="512" y="515"/>
                  </a:lnTo>
                  <a:lnTo>
                    <a:pt x="521" y="521"/>
                  </a:lnTo>
                  <a:lnTo>
                    <a:pt x="527" y="522"/>
                  </a:lnTo>
                  <a:lnTo>
                    <a:pt x="538" y="523"/>
                  </a:lnTo>
                  <a:lnTo>
                    <a:pt x="550" y="523"/>
                  </a:lnTo>
                  <a:lnTo>
                    <a:pt x="562" y="522"/>
                  </a:lnTo>
                  <a:lnTo>
                    <a:pt x="573" y="523"/>
                  </a:lnTo>
                  <a:lnTo>
                    <a:pt x="581" y="525"/>
                  </a:lnTo>
                  <a:lnTo>
                    <a:pt x="584" y="529"/>
                  </a:lnTo>
                  <a:lnTo>
                    <a:pt x="585" y="533"/>
                  </a:lnTo>
                  <a:lnTo>
                    <a:pt x="586" y="538"/>
                  </a:lnTo>
                  <a:lnTo>
                    <a:pt x="588" y="542"/>
                  </a:lnTo>
                  <a:lnTo>
                    <a:pt x="590" y="546"/>
                  </a:lnTo>
                  <a:lnTo>
                    <a:pt x="589" y="549"/>
                  </a:lnTo>
                  <a:lnTo>
                    <a:pt x="586" y="552"/>
                  </a:lnTo>
                  <a:lnTo>
                    <a:pt x="586" y="557"/>
                  </a:lnTo>
                  <a:lnTo>
                    <a:pt x="590" y="565"/>
                  </a:lnTo>
                  <a:lnTo>
                    <a:pt x="590" y="566"/>
                  </a:lnTo>
                  <a:lnTo>
                    <a:pt x="592" y="569"/>
                  </a:lnTo>
                  <a:lnTo>
                    <a:pt x="590" y="573"/>
                  </a:lnTo>
                  <a:lnTo>
                    <a:pt x="588" y="580"/>
                  </a:lnTo>
                  <a:lnTo>
                    <a:pt x="581" y="588"/>
                  </a:lnTo>
                  <a:lnTo>
                    <a:pt x="573" y="595"/>
                  </a:lnTo>
                  <a:lnTo>
                    <a:pt x="570" y="596"/>
                  </a:lnTo>
                  <a:lnTo>
                    <a:pt x="568" y="599"/>
                  </a:lnTo>
                  <a:lnTo>
                    <a:pt x="568" y="603"/>
                  </a:lnTo>
                  <a:lnTo>
                    <a:pt x="562" y="613"/>
                  </a:lnTo>
                  <a:lnTo>
                    <a:pt x="558" y="618"/>
                  </a:lnTo>
                  <a:lnTo>
                    <a:pt x="557" y="622"/>
                  </a:lnTo>
                  <a:lnTo>
                    <a:pt x="554" y="626"/>
                  </a:lnTo>
                  <a:lnTo>
                    <a:pt x="554" y="631"/>
                  </a:lnTo>
                  <a:lnTo>
                    <a:pt x="551" y="634"/>
                  </a:lnTo>
                  <a:lnTo>
                    <a:pt x="550" y="636"/>
                  </a:lnTo>
                  <a:lnTo>
                    <a:pt x="547" y="639"/>
                  </a:lnTo>
                  <a:lnTo>
                    <a:pt x="545" y="643"/>
                  </a:lnTo>
                  <a:lnTo>
                    <a:pt x="543" y="646"/>
                  </a:lnTo>
                  <a:lnTo>
                    <a:pt x="543" y="649"/>
                  </a:lnTo>
                  <a:lnTo>
                    <a:pt x="545" y="650"/>
                  </a:lnTo>
                  <a:lnTo>
                    <a:pt x="545" y="653"/>
                  </a:lnTo>
                  <a:lnTo>
                    <a:pt x="546" y="655"/>
                  </a:lnTo>
                  <a:lnTo>
                    <a:pt x="547" y="657"/>
                  </a:lnTo>
                  <a:lnTo>
                    <a:pt x="549" y="659"/>
                  </a:lnTo>
                  <a:lnTo>
                    <a:pt x="549" y="661"/>
                  </a:lnTo>
                  <a:lnTo>
                    <a:pt x="547" y="662"/>
                  </a:lnTo>
                  <a:lnTo>
                    <a:pt x="545" y="663"/>
                  </a:lnTo>
                  <a:lnTo>
                    <a:pt x="541" y="663"/>
                  </a:lnTo>
                  <a:lnTo>
                    <a:pt x="533" y="655"/>
                  </a:lnTo>
                  <a:lnTo>
                    <a:pt x="530" y="651"/>
                  </a:lnTo>
                  <a:lnTo>
                    <a:pt x="530" y="647"/>
                  </a:lnTo>
                  <a:lnTo>
                    <a:pt x="529" y="643"/>
                  </a:lnTo>
                  <a:lnTo>
                    <a:pt x="527" y="640"/>
                  </a:lnTo>
                  <a:lnTo>
                    <a:pt x="523" y="636"/>
                  </a:lnTo>
                  <a:lnTo>
                    <a:pt x="519" y="634"/>
                  </a:lnTo>
                  <a:lnTo>
                    <a:pt x="514" y="628"/>
                  </a:lnTo>
                  <a:lnTo>
                    <a:pt x="511" y="627"/>
                  </a:lnTo>
                  <a:lnTo>
                    <a:pt x="508" y="627"/>
                  </a:lnTo>
                  <a:lnTo>
                    <a:pt x="506" y="628"/>
                  </a:lnTo>
                  <a:lnTo>
                    <a:pt x="504" y="631"/>
                  </a:lnTo>
                  <a:lnTo>
                    <a:pt x="502" y="634"/>
                  </a:lnTo>
                  <a:lnTo>
                    <a:pt x="502" y="638"/>
                  </a:lnTo>
                  <a:lnTo>
                    <a:pt x="500" y="642"/>
                  </a:lnTo>
                  <a:lnTo>
                    <a:pt x="498" y="646"/>
                  </a:lnTo>
                  <a:lnTo>
                    <a:pt x="494" y="649"/>
                  </a:lnTo>
                  <a:lnTo>
                    <a:pt x="487" y="651"/>
                  </a:lnTo>
                  <a:lnTo>
                    <a:pt x="479" y="653"/>
                  </a:lnTo>
                  <a:lnTo>
                    <a:pt x="463" y="650"/>
                  </a:lnTo>
                  <a:lnTo>
                    <a:pt x="457" y="651"/>
                  </a:lnTo>
                  <a:lnTo>
                    <a:pt x="455" y="657"/>
                  </a:lnTo>
                  <a:lnTo>
                    <a:pt x="451" y="666"/>
                  </a:lnTo>
                  <a:lnTo>
                    <a:pt x="443" y="688"/>
                  </a:lnTo>
                  <a:lnTo>
                    <a:pt x="440" y="696"/>
                  </a:lnTo>
                  <a:lnTo>
                    <a:pt x="439" y="698"/>
                  </a:lnTo>
                  <a:lnTo>
                    <a:pt x="439" y="701"/>
                  </a:lnTo>
                  <a:lnTo>
                    <a:pt x="440" y="702"/>
                  </a:lnTo>
                  <a:lnTo>
                    <a:pt x="440" y="704"/>
                  </a:lnTo>
                  <a:lnTo>
                    <a:pt x="441" y="705"/>
                  </a:lnTo>
                  <a:lnTo>
                    <a:pt x="443" y="708"/>
                  </a:lnTo>
                  <a:lnTo>
                    <a:pt x="444" y="712"/>
                  </a:lnTo>
                  <a:lnTo>
                    <a:pt x="447" y="717"/>
                  </a:lnTo>
                  <a:lnTo>
                    <a:pt x="448" y="719"/>
                  </a:lnTo>
                  <a:lnTo>
                    <a:pt x="453" y="719"/>
                  </a:lnTo>
                  <a:lnTo>
                    <a:pt x="453" y="721"/>
                  </a:lnTo>
                  <a:lnTo>
                    <a:pt x="455" y="724"/>
                  </a:lnTo>
                  <a:lnTo>
                    <a:pt x="456" y="728"/>
                  </a:lnTo>
                  <a:lnTo>
                    <a:pt x="457" y="733"/>
                  </a:lnTo>
                  <a:lnTo>
                    <a:pt x="457" y="739"/>
                  </a:lnTo>
                  <a:lnTo>
                    <a:pt x="456" y="740"/>
                  </a:lnTo>
                  <a:lnTo>
                    <a:pt x="453" y="741"/>
                  </a:lnTo>
                  <a:lnTo>
                    <a:pt x="449" y="741"/>
                  </a:lnTo>
                  <a:lnTo>
                    <a:pt x="447" y="744"/>
                  </a:lnTo>
                  <a:lnTo>
                    <a:pt x="447" y="747"/>
                  </a:lnTo>
                  <a:lnTo>
                    <a:pt x="449" y="750"/>
                  </a:lnTo>
                  <a:lnTo>
                    <a:pt x="449" y="755"/>
                  </a:lnTo>
                  <a:lnTo>
                    <a:pt x="447" y="760"/>
                  </a:lnTo>
                  <a:lnTo>
                    <a:pt x="444" y="762"/>
                  </a:lnTo>
                  <a:lnTo>
                    <a:pt x="433" y="762"/>
                  </a:lnTo>
                  <a:lnTo>
                    <a:pt x="432" y="763"/>
                  </a:lnTo>
                  <a:lnTo>
                    <a:pt x="430" y="766"/>
                  </a:lnTo>
                  <a:lnTo>
                    <a:pt x="429" y="771"/>
                  </a:lnTo>
                  <a:lnTo>
                    <a:pt x="428" y="775"/>
                  </a:lnTo>
                  <a:lnTo>
                    <a:pt x="426" y="781"/>
                  </a:lnTo>
                  <a:lnTo>
                    <a:pt x="424" y="786"/>
                  </a:lnTo>
                  <a:lnTo>
                    <a:pt x="425" y="794"/>
                  </a:lnTo>
                  <a:lnTo>
                    <a:pt x="430" y="801"/>
                  </a:lnTo>
                  <a:lnTo>
                    <a:pt x="433" y="808"/>
                  </a:lnTo>
                  <a:lnTo>
                    <a:pt x="433" y="812"/>
                  </a:lnTo>
                  <a:lnTo>
                    <a:pt x="429" y="816"/>
                  </a:lnTo>
                  <a:lnTo>
                    <a:pt x="428" y="818"/>
                  </a:lnTo>
                  <a:lnTo>
                    <a:pt x="428" y="824"/>
                  </a:lnTo>
                  <a:lnTo>
                    <a:pt x="430" y="840"/>
                  </a:lnTo>
                  <a:lnTo>
                    <a:pt x="430" y="844"/>
                  </a:lnTo>
                  <a:lnTo>
                    <a:pt x="429" y="848"/>
                  </a:lnTo>
                  <a:lnTo>
                    <a:pt x="426" y="851"/>
                  </a:lnTo>
                  <a:lnTo>
                    <a:pt x="424" y="856"/>
                  </a:lnTo>
                  <a:lnTo>
                    <a:pt x="424" y="857"/>
                  </a:lnTo>
                  <a:lnTo>
                    <a:pt x="421" y="859"/>
                  </a:lnTo>
                  <a:lnTo>
                    <a:pt x="418" y="859"/>
                  </a:lnTo>
                  <a:lnTo>
                    <a:pt x="416" y="860"/>
                  </a:lnTo>
                  <a:lnTo>
                    <a:pt x="410" y="860"/>
                  </a:lnTo>
                  <a:lnTo>
                    <a:pt x="405" y="863"/>
                  </a:lnTo>
                  <a:lnTo>
                    <a:pt x="405" y="864"/>
                  </a:lnTo>
                  <a:lnTo>
                    <a:pt x="402" y="869"/>
                  </a:lnTo>
                  <a:lnTo>
                    <a:pt x="401" y="871"/>
                  </a:lnTo>
                  <a:lnTo>
                    <a:pt x="398" y="872"/>
                  </a:lnTo>
                  <a:lnTo>
                    <a:pt x="397" y="875"/>
                  </a:lnTo>
                  <a:lnTo>
                    <a:pt x="395" y="876"/>
                  </a:lnTo>
                  <a:lnTo>
                    <a:pt x="395" y="878"/>
                  </a:lnTo>
                  <a:lnTo>
                    <a:pt x="400" y="882"/>
                  </a:lnTo>
                  <a:lnTo>
                    <a:pt x="405" y="884"/>
                  </a:lnTo>
                  <a:lnTo>
                    <a:pt x="409" y="888"/>
                  </a:lnTo>
                  <a:lnTo>
                    <a:pt x="410" y="891"/>
                  </a:lnTo>
                  <a:lnTo>
                    <a:pt x="413" y="899"/>
                  </a:lnTo>
                  <a:lnTo>
                    <a:pt x="417" y="903"/>
                  </a:lnTo>
                  <a:lnTo>
                    <a:pt x="425" y="909"/>
                  </a:lnTo>
                  <a:lnTo>
                    <a:pt x="434" y="915"/>
                  </a:lnTo>
                  <a:lnTo>
                    <a:pt x="433" y="917"/>
                  </a:lnTo>
                  <a:lnTo>
                    <a:pt x="433" y="918"/>
                  </a:lnTo>
                  <a:lnTo>
                    <a:pt x="430" y="919"/>
                  </a:lnTo>
                  <a:lnTo>
                    <a:pt x="424" y="919"/>
                  </a:lnTo>
                  <a:lnTo>
                    <a:pt x="416" y="923"/>
                  </a:lnTo>
                  <a:lnTo>
                    <a:pt x="412" y="925"/>
                  </a:lnTo>
                  <a:lnTo>
                    <a:pt x="405" y="925"/>
                  </a:lnTo>
                  <a:lnTo>
                    <a:pt x="402" y="926"/>
                  </a:lnTo>
                  <a:lnTo>
                    <a:pt x="398" y="929"/>
                  </a:lnTo>
                  <a:lnTo>
                    <a:pt x="390" y="933"/>
                  </a:lnTo>
                  <a:lnTo>
                    <a:pt x="379" y="936"/>
                  </a:lnTo>
                  <a:lnTo>
                    <a:pt x="369" y="937"/>
                  </a:lnTo>
                  <a:lnTo>
                    <a:pt x="362" y="940"/>
                  </a:lnTo>
                  <a:lnTo>
                    <a:pt x="359" y="942"/>
                  </a:lnTo>
                  <a:lnTo>
                    <a:pt x="359" y="961"/>
                  </a:lnTo>
                  <a:lnTo>
                    <a:pt x="357" y="964"/>
                  </a:lnTo>
                  <a:lnTo>
                    <a:pt x="354" y="965"/>
                  </a:lnTo>
                  <a:lnTo>
                    <a:pt x="348" y="965"/>
                  </a:lnTo>
                  <a:lnTo>
                    <a:pt x="347" y="966"/>
                  </a:lnTo>
                  <a:lnTo>
                    <a:pt x="344" y="968"/>
                  </a:lnTo>
                  <a:lnTo>
                    <a:pt x="344" y="969"/>
                  </a:lnTo>
                  <a:lnTo>
                    <a:pt x="343" y="976"/>
                  </a:lnTo>
                  <a:lnTo>
                    <a:pt x="339" y="983"/>
                  </a:lnTo>
                  <a:lnTo>
                    <a:pt x="334" y="989"/>
                  </a:lnTo>
                  <a:lnTo>
                    <a:pt x="330" y="995"/>
                  </a:lnTo>
                  <a:lnTo>
                    <a:pt x="327" y="1000"/>
                  </a:lnTo>
                  <a:lnTo>
                    <a:pt x="327" y="1003"/>
                  </a:lnTo>
                  <a:lnTo>
                    <a:pt x="326" y="1007"/>
                  </a:lnTo>
                  <a:lnTo>
                    <a:pt x="326" y="1010"/>
                  </a:lnTo>
                  <a:lnTo>
                    <a:pt x="324" y="1011"/>
                  </a:lnTo>
                  <a:lnTo>
                    <a:pt x="316" y="1015"/>
                  </a:lnTo>
                  <a:lnTo>
                    <a:pt x="309" y="1019"/>
                  </a:lnTo>
                  <a:lnTo>
                    <a:pt x="301" y="1026"/>
                  </a:lnTo>
                  <a:lnTo>
                    <a:pt x="295" y="1031"/>
                  </a:lnTo>
                  <a:lnTo>
                    <a:pt x="289" y="1035"/>
                  </a:lnTo>
                  <a:lnTo>
                    <a:pt x="283" y="1037"/>
                  </a:lnTo>
                  <a:lnTo>
                    <a:pt x="274" y="1037"/>
                  </a:lnTo>
                  <a:lnTo>
                    <a:pt x="266" y="1034"/>
                  </a:lnTo>
                  <a:lnTo>
                    <a:pt x="261" y="1033"/>
                  </a:lnTo>
                  <a:lnTo>
                    <a:pt x="253" y="1031"/>
                  </a:lnTo>
                  <a:lnTo>
                    <a:pt x="244" y="1030"/>
                  </a:lnTo>
                  <a:lnTo>
                    <a:pt x="233" y="1028"/>
                  </a:lnTo>
                  <a:lnTo>
                    <a:pt x="223" y="1028"/>
                  </a:lnTo>
                  <a:lnTo>
                    <a:pt x="215" y="1026"/>
                  </a:lnTo>
                  <a:lnTo>
                    <a:pt x="213" y="1023"/>
                  </a:lnTo>
                  <a:lnTo>
                    <a:pt x="209" y="1020"/>
                  </a:lnTo>
                  <a:lnTo>
                    <a:pt x="206" y="1019"/>
                  </a:lnTo>
                  <a:lnTo>
                    <a:pt x="207" y="1018"/>
                  </a:lnTo>
                  <a:lnTo>
                    <a:pt x="207" y="1016"/>
                  </a:lnTo>
                  <a:lnTo>
                    <a:pt x="211" y="1008"/>
                  </a:lnTo>
                  <a:lnTo>
                    <a:pt x="222" y="992"/>
                  </a:lnTo>
                  <a:lnTo>
                    <a:pt x="227" y="988"/>
                  </a:lnTo>
                  <a:lnTo>
                    <a:pt x="230" y="987"/>
                  </a:lnTo>
                  <a:lnTo>
                    <a:pt x="234" y="985"/>
                  </a:lnTo>
                  <a:lnTo>
                    <a:pt x="237" y="983"/>
                  </a:lnTo>
                  <a:lnTo>
                    <a:pt x="241" y="980"/>
                  </a:lnTo>
                  <a:lnTo>
                    <a:pt x="242" y="977"/>
                  </a:lnTo>
                  <a:lnTo>
                    <a:pt x="244" y="973"/>
                  </a:lnTo>
                  <a:lnTo>
                    <a:pt x="244" y="966"/>
                  </a:lnTo>
                  <a:lnTo>
                    <a:pt x="242" y="962"/>
                  </a:lnTo>
                  <a:lnTo>
                    <a:pt x="242" y="960"/>
                  </a:lnTo>
                  <a:lnTo>
                    <a:pt x="246" y="956"/>
                  </a:lnTo>
                  <a:lnTo>
                    <a:pt x="249" y="954"/>
                  </a:lnTo>
                  <a:lnTo>
                    <a:pt x="250" y="954"/>
                  </a:lnTo>
                  <a:lnTo>
                    <a:pt x="253" y="953"/>
                  </a:lnTo>
                  <a:lnTo>
                    <a:pt x="254" y="953"/>
                  </a:lnTo>
                  <a:lnTo>
                    <a:pt x="258" y="949"/>
                  </a:lnTo>
                  <a:lnTo>
                    <a:pt x="258" y="945"/>
                  </a:lnTo>
                  <a:lnTo>
                    <a:pt x="260" y="940"/>
                  </a:lnTo>
                  <a:lnTo>
                    <a:pt x="258" y="927"/>
                  </a:lnTo>
                  <a:lnTo>
                    <a:pt x="253" y="917"/>
                  </a:lnTo>
                  <a:lnTo>
                    <a:pt x="248" y="907"/>
                  </a:lnTo>
                  <a:lnTo>
                    <a:pt x="245" y="898"/>
                  </a:lnTo>
                  <a:lnTo>
                    <a:pt x="242" y="887"/>
                  </a:lnTo>
                  <a:lnTo>
                    <a:pt x="240" y="878"/>
                  </a:lnTo>
                  <a:lnTo>
                    <a:pt x="233" y="868"/>
                  </a:lnTo>
                  <a:lnTo>
                    <a:pt x="223" y="859"/>
                  </a:lnTo>
                  <a:lnTo>
                    <a:pt x="223" y="857"/>
                  </a:lnTo>
                  <a:lnTo>
                    <a:pt x="227" y="849"/>
                  </a:lnTo>
                  <a:lnTo>
                    <a:pt x="227" y="841"/>
                  </a:lnTo>
                  <a:lnTo>
                    <a:pt x="225" y="838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17" y="830"/>
                  </a:lnTo>
                  <a:lnTo>
                    <a:pt x="215" y="830"/>
                  </a:lnTo>
                  <a:lnTo>
                    <a:pt x="213" y="832"/>
                  </a:lnTo>
                  <a:lnTo>
                    <a:pt x="211" y="833"/>
                  </a:lnTo>
                  <a:lnTo>
                    <a:pt x="210" y="833"/>
                  </a:lnTo>
                  <a:lnTo>
                    <a:pt x="207" y="834"/>
                  </a:lnTo>
                  <a:lnTo>
                    <a:pt x="201" y="834"/>
                  </a:lnTo>
                  <a:lnTo>
                    <a:pt x="195" y="832"/>
                  </a:lnTo>
                  <a:lnTo>
                    <a:pt x="192" y="832"/>
                  </a:lnTo>
                  <a:lnTo>
                    <a:pt x="188" y="833"/>
                  </a:lnTo>
                  <a:lnTo>
                    <a:pt x="186" y="834"/>
                  </a:lnTo>
                  <a:lnTo>
                    <a:pt x="184" y="837"/>
                  </a:lnTo>
                  <a:lnTo>
                    <a:pt x="182" y="840"/>
                  </a:lnTo>
                  <a:lnTo>
                    <a:pt x="176" y="843"/>
                  </a:lnTo>
                  <a:lnTo>
                    <a:pt x="171" y="840"/>
                  </a:lnTo>
                  <a:lnTo>
                    <a:pt x="168" y="837"/>
                  </a:lnTo>
                  <a:lnTo>
                    <a:pt x="167" y="834"/>
                  </a:lnTo>
                  <a:lnTo>
                    <a:pt x="166" y="833"/>
                  </a:lnTo>
                  <a:lnTo>
                    <a:pt x="162" y="825"/>
                  </a:lnTo>
                  <a:lnTo>
                    <a:pt x="159" y="822"/>
                  </a:lnTo>
                  <a:lnTo>
                    <a:pt x="148" y="814"/>
                  </a:lnTo>
                  <a:lnTo>
                    <a:pt x="143" y="809"/>
                  </a:lnTo>
                  <a:lnTo>
                    <a:pt x="148" y="803"/>
                  </a:lnTo>
                  <a:lnTo>
                    <a:pt x="154" y="799"/>
                  </a:lnTo>
                  <a:lnTo>
                    <a:pt x="158" y="797"/>
                  </a:lnTo>
                  <a:lnTo>
                    <a:pt x="166" y="793"/>
                  </a:lnTo>
                  <a:lnTo>
                    <a:pt x="168" y="787"/>
                  </a:lnTo>
                  <a:lnTo>
                    <a:pt x="167" y="783"/>
                  </a:lnTo>
                  <a:lnTo>
                    <a:pt x="159" y="762"/>
                  </a:lnTo>
                  <a:lnTo>
                    <a:pt x="156" y="759"/>
                  </a:lnTo>
                  <a:lnTo>
                    <a:pt x="154" y="758"/>
                  </a:lnTo>
                  <a:lnTo>
                    <a:pt x="151" y="755"/>
                  </a:lnTo>
                  <a:lnTo>
                    <a:pt x="147" y="754"/>
                  </a:lnTo>
                  <a:lnTo>
                    <a:pt x="144" y="752"/>
                  </a:lnTo>
                  <a:lnTo>
                    <a:pt x="141" y="750"/>
                  </a:lnTo>
                  <a:lnTo>
                    <a:pt x="141" y="746"/>
                  </a:lnTo>
                  <a:lnTo>
                    <a:pt x="145" y="737"/>
                  </a:lnTo>
                  <a:lnTo>
                    <a:pt x="147" y="727"/>
                  </a:lnTo>
                  <a:lnTo>
                    <a:pt x="145" y="715"/>
                  </a:lnTo>
                  <a:lnTo>
                    <a:pt x="145" y="705"/>
                  </a:lnTo>
                  <a:lnTo>
                    <a:pt x="151" y="694"/>
                  </a:lnTo>
                  <a:lnTo>
                    <a:pt x="156" y="686"/>
                  </a:lnTo>
                  <a:lnTo>
                    <a:pt x="162" y="682"/>
                  </a:lnTo>
                  <a:lnTo>
                    <a:pt x="167" y="677"/>
                  </a:lnTo>
                  <a:lnTo>
                    <a:pt x="168" y="674"/>
                  </a:lnTo>
                  <a:lnTo>
                    <a:pt x="170" y="670"/>
                  </a:lnTo>
                  <a:lnTo>
                    <a:pt x="170" y="666"/>
                  </a:lnTo>
                  <a:lnTo>
                    <a:pt x="168" y="663"/>
                  </a:lnTo>
                  <a:lnTo>
                    <a:pt x="167" y="662"/>
                  </a:lnTo>
                  <a:lnTo>
                    <a:pt x="164" y="661"/>
                  </a:lnTo>
                  <a:lnTo>
                    <a:pt x="160" y="661"/>
                  </a:lnTo>
                  <a:lnTo>
                    <a:pt x="156" y="659"/>
                  </a:lnTo>
                  <a:lnTo>
                    <a:pt x="154" y="657"/>
                  </a:lnTo>
                  <a:lnTo>
                    <a:pt x="147" y="653"/>
                  </a:lnTo>
                  <a:lnTo>
                    <a:pt x="139" y="650"/>
                  </a:lnTo>
                  <a:lnTo>
                    <a:pt x="132" y="647"/>
                  </a:lnTo>
                  <a:lnTo>
                    <a:pt x="129" y="644"/>
                  </a:lnTo>
                  <a:lnTo>
                    <a:pt x="129" y="638"/>
                  </a:lnTo>
                  <a:lnTo>
                    <a:pt x="128" y="627"/>
                  </a:lnTo>
                  <a:lnTo>
                    <a:pt x="128" y="613"/>
                  </a:lnTo>
                  <a:lnTo>
                    <a:pt x="129" y="608"/>
                  </a:lnTo>
                  <a:lnTo>
                    <a:pt x="129" y="605"/>
                  </a:lnTo>
                  <a:lnTo>
                    <a:pt x="131" y="601"/>
                  </a:lnTo>
                  <a:lnTo>
                    <a:pt x="133" y="599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7" y="593"/>
                  </a:lnTo>
                  <a:lnTo>
                    <a:pt x="148" y="591"/>
                  </a:lnTo>
                  <a:lnTo>
                    <a:pt x="148" y="577"/>
                  </a:lnTo>
                  <a:lnTo>
                    <a:pt x="147" y="577"/>
                  </a:lnTo>
                  <a:lnTo>
                    <a:pt x="144" y="576"/>
                  </a:lnTo>
                  <a:lnTo>
                    <a:pt x="133" y="576"/>
                  </a:lnTo>
                  <a:lnTo>
                    <a:pt x="131" y="574"/>
                  </a:lnTo>
                  <a:lnTo>
                    <a:pt x="127" y="573"/>
                  </a:lnTo>
                  <a:lnTo>
                    <a:pt x="124" y="570"/>
                  </a:lnTo>
                  <a:lnTo>
                    <a:pt x="120" y="564"/>
                  </a:lnTo>
                  <a:lnTo>
                    <a:pt x="116" y="554"/>
                  </a:lnTo>
                  <a:lnTo>
                    <a:pt x="110" y="546"/>
                  </a:lnTo>
                  <a:lnTo>
                    <a:pt x="104" y="538"/>
                  </a:lnTo>
                  <a:lnTo>
                    <a:pt x="92" y="535"/>
                  </a:lnTo>
                  <a:lnTo>
                    <a:pt x="78" y="534"/>
                  </a:lnTo>
                  <a:lnTo>
                    <a:pt x="63" y="534"/>
                  </a:lnTo>
                  <a:lnTo>
                    <a:pt x="50" y="533"/>
                  </a:lnTo>
                  <a:lnTo>
                    <a:pt x="38" y="531"/>
                  </a:lnTo>
                  <a:lnTo>
                    <a:pt x="31" y="529"/>
                  </a:lnTo>
                  <a:lnTo>
                    <a:pt x="27" y="526"/>
                  </a:lnTo>
                  <a:lnTo>
                    <a:pt x="26" y="522"/>
                  </a:lnTo>
                  <a:lnTo>
                    <a:pt x="24" y="519"/>
                  </a:lnTo>
                  <a:lnTo>
                    <a:pt x="26" y="515"/>
                  </a:lnTo>
                  <a:lnTo>
                    <a:pt x="27" y="512"/>
                  </a:lnTo>
                  <a:lnTo>
                    <a:pt x="30" y="508"/>
                  </a:lnTo>
                  <a:lnTo>
                    <a:pt x="30" y="503"/>
                  </a:lnTo>
                  <a:lnTo>
                    <a:pt x="27" y="495"/>
                  </a:lnTo>
                  <a:lnTo>
                    <a:pt x="23" y="487"/>
                  </a:lnTo>
                  <a:lnTo>
                    <a:pt x="20" y="479"/>
                  </a:lnTo>
                  <a:lnTo>
                    <a:pt x="22" y="471"/>
                  </a:lnTo>
                  <a:lnTo>
                    <a:pt x="27" y="464"/>
                  </a:lnTo>
                  <a:lnTo>
                    <a:pt x="37" y="459"/>
                  </a:lnTo>
                  <a:lnTo>
                    <a:pt x="47" y="453"/>
                  </a:lnTo>
                  <a:lnTo>
                    <a:pt x="57" y="449"/>
                  </a:lnTo>
                  <a:lnTo>
                    <a:pt x="62" y="445"/>
                  </a:lnTo>
                  <a:lnTo>
                    <a:pt x="65" y="441"/>
                  </a:lnTo>
                  <a:lnTo>
                    <a:pt x="67" y="438"/>
                  </a:lnTo>
                  <a:lnTo>
                    <a:pt x="69" y="434"/>
                  </a:lnTo>
                  <a:lnTo>
                    <a:pt x="70" y="432"/>
                  </a:lnTo>
                  <a:lnTo>
                    <a:pt x="58" y="424"/>
                  </a:lnTo>
                  <a:lnTo>
                    <a:pt x="49" y="417"/>
                  </a:lnTo>
                  <a:lnTo>
                    <a:pt x="41" y="411"/>
                  </a:lnTo>
                  <a:lnTo>
                    <a:pt x="37" y="406"/>
                  </a:lnTo>
                  <a:lnTo>
                    <a:pt x="35" y="403"/>
                  </a:lnTo>
                  <a:lnTo>
                    <a:pt x="33" y="395"/>
                  </a:lnTo>
                  <a:lnTo>
                    <a:pt x="33" y="386"/>
                  </a:lnTo>
                  <a:lnTo>
                    <a:pt x="35" y="382"/>
                  </a:lnTo>
                  <a:lnTo>
                    <a:pt x="42" y="375"/>
                  </a:lnTo>
                  <a:lnTo>
                    <a:pt x="47" y="367"/>
                  </a:lnTo>
                  <a:lnTo>
                    <a:pt x="54" y="360"/>
                  </a:lnTo>
                  <a:lnTo>
                    <a:pt x="57" y="355"/>
                  </a:lnTo>
                  <a:lnTo>
                    <a:pt x="59" y="347"/>
                  </a:lnTo>
                  <a:lnTo>
                    <a:pt x="63" y="340"/>
                  </a:lnTo>
                  <a:lnTo>
                    <a:pt x="66" y="333"/>
                  </a:lnTo>
                  <a:lnTo>
                    <a:pt x="66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9" y="329"/>
                  </a:lnTo>
                  <a:lnTo>
                    <a:pt x="69" y="326"/>
                  </a:lnTo>
                  <a:lnTo>
                    <a:pt x="67" y="324"/>
                  </a:lnTo>
                  <a:lnTo>
                    <a:pt x="66" y="320"/>
                  </a:lnTo>
                  <a:lnTo>
                    <a:pt x="65" y="314"/>
                  </a:lnTo>
                  <a:lnTo>
                    <a:pt x="62" y="310"/>
                  </a:lnTo>
                  <a:lnTo>
                    <a:pt x="58" y="306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8" y="301"/>
                  </a:lnTo>
                  <a:lnTo>
                    <a:pt x="62" y="294"/>
                  </a:lnTo>
                  <a:lnTo>
                    <a:pt x="67" y="286"/>
                  </a:lnTo>
                  <a:lnTo>
                    <a:pt x="81" y="273"/>
                  </a:lnTo>
                  <a:lnTo>
                    <a:pt x="85" y="266"/>
                  </a:lnTo>
                  <a:lnTo>
                    <a:pt x="84" y="256"/>
                  </a:lnTo>
                  <a:lnTo>
                    <a:pt x="81" y="246"/>
                  </a:lnTo>
                  <a:lnTo>
                    <a:pt x="81" y="235"/>
                  </a:lnTo>
                  <a:lnTo>
                    <a:pt x="80" y="227"/>
                  </a:lnTo>
                  <a:lnTo>
                    <a:pt x="78" y="225"/>
                  </a:lnTo>
                  <a:lnTo>
                    <a:pt x="76" y="225"/>
                  </a:lnTo>
                  <a:lnTo>
                    <a:pt x="74" y="227"/>
                  </a:lnTo>
                  <a:lnTo>
                    <a:pt x="69" y="229"/>
                  </a:lnTo>
                  <a:lnTo>
                    <a:pt x="67" y="229"/>
                  </a:lnTo>
                  <a:lnTo>
                    <a:pt x="65" y="228"/>
                  </a:lnTo>
                  <a:lnTo>
                    <a:pt x="62" y="225"/>
                  </a:lnTo>
                  <a:lnTo>
                    <a:pt x="61" y="223"/>
                  </a:lnTo>
                  <a:lnTo>
                    <a:pt x="57" y="219"/>
                  </a:lnTo>
                  <a:lnTo>
                    <a:pt x="45" y="219"/>
                  </a:lnTo>
                  <a:lnTo>
                    <a:pt x="39" y="216"/>
                  </a:lnTo>
                  <a:lnTo>
                    <a:pt x="39" y="212"/>
                  </a:lnTo>
                  <a:lnTo>
                    <a:pt x="51" y="200"/>
                  </a:lnTo>
                  <a:lnTo>
                    <a:pt x="54" y="196"/>
                  </a:lnTo>
                  <a:lnTo>
                    <a:pt x="53" y="188"/>
                  </a:lnTo>
                  <a:lnTo>
                    <a:pt x="45" y="172"/>
                  </a:lnTo>
                  <a:lnTo>
                    <a:pt x="34" y="162"/>
                  </a:lnTo>
                  <a:lnTo>
                    <a:pt x="27" y="155"/>
                  </a:lnTo>
                  <a:lnTo>
                    <a:pt x="24" y="147"/>
                  </a:lnTo>
                  <a:lnTo>
                    <a:pt x="26" y="139"/>
                  </a:lnTo>
                  <a:lnTo>
                    <a:pt x="26" y="135"/>
                  </a:lnTo>
                  <a:lnTo>
                    <a:pt x="23" y="130"/>
                  </a:lnTo>
                  <a:lnTo>
                    <a:pt x="19" y="124"/>
                  </a:lnTo>
                  <a:lnTo>
                    <a:pt x="18" y="119"/>
                  </a:lnTo>
                  <a:lnTo>
                    <a:pt x="20" y="114"/>
                  </a:lnTo>
                  <a:lnTo>
                    <a:pt x="23" y="110"/>
                  </a:lnTo>
                  <a:lnTo>
                    <a:pt x="26" y="107"/>
                  </a:lnTo>
                  <a:lnTo>
                    <a:pt x="26" y="104"/>
                  </a:lnTo>
                  <a:lnTo>
                    <a:pt x="24" y="100"/>
                  </a:lnTo>
                  <a:lnTo>
                    <a:pt x="23" y="97"/>
                  </a:lnTo>
                  <a:lnTo>
                    <a:pt x="22" y="93"/>
                  </a:lnTo>
                  <a:lnTo>
                    <a:pt x="19" y="88"/>
                  </a:lnTo>
                  <a:lnTo>
                    <a:pt x="14" y="80"/>
                  </a:lnTo>
                  <a:lnTo>
                    <a:pt x="6" y="66"/>
                  </a:lnTo>
                  <a:lnTo>
                    <a:pt x="6" y="61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6" y="41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6" y="15"/>
                  </a:lnTo>
                  <a:lnTo>
                    <a:pt x="22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4114765" y="5082931"/>
              <a:ext cx="248894" cy="417023"/>
            </a:xfrm>
            <a:custGeom>
              <a:avLst/>
              <a:gdLst/>
              <a:ahLst/>
              <a:cxnLst>
                <a:cxn ang="0">
                  <a:pos x="50" y="13"/>
                </a:cxn>
                <a:cxn ang="0">
                  <a:pos x="58" y="25"/>
                </a:cxn>
                <a:cxn ang="0">
                  <a:pos x="67" y="34"/>
                </a:cxn>
                <a:cxn ang="0">
                  <a:pos x="77" y="25"/>
                </a:cxn>
                <a:cxn ang="0">
                  <a:pos x="86" y="23"/>
                </a:cxn>
                <a:cxn ang="0">
                  <a:pos x="101" y="24"/>
                </a:cxn>
                <a:cxn ang="0">
                  <a:pos x="106" y="21"/>
                </a:cxn>
                <a:cxn ang="0">
                  <a:pos x="113" y="25"/>
                </a:cxn>
                <a:cxn ang="0">
                  <a:pos x="118" y="40"/>
                </a:cxn>
                <a:cxn ang="0">
                  <a:pos x="124" y="59"/>
                </a:cxn>
                <a:cxn ang="0">
                  <a:pos x="136" y="89"/>
                </a:cxn>
                <a:cxn ang="0">
                  <a:pos x="149" y="118"/>
                </a:cxn>
                <a:cxn ang="0">
                  <a:pos x="149" y="140"/>
                </a:cxn>
                <a:cxn ang="0">
                  <a:pos x="141" y="145"/>
                </a:cxn>
                <a:cxn ang="0">
                  <a:pos x="133" y="151"/>
                </a:cxn>
                <a:cxn ang="0">
                  <a:pos x="135" y="164"/>
                </a:cxn>
                <a:cxn ang="0">
                  <a:pos x="128" y="174"/>
                </a:cxn>
                <a:cxn ang="0">
                  <a:pos x="118" y="179"/>
                </a:cxn>
                <a:cxn ang="0">
                  <a:pos x="98" y="207"/>
                </a:cxn>
                <a:cxn ang="0">
                  <a:pos x="96" y="209"/>
                </a:cxn>
                <a:cxn ang="0">
                  <a:pos x="85" y="211"/>
                </a:cxn>
                <a:cxn ang="0">
                  <a:pos x="82" y="228"/>
                </a:cxn>
                <a:cxn ang="0">
                  <a:pos x="75" y="236"/>
                </a:cxn>
                <a:cxn ang="0">
                  <a:pos x="67" y="241"/>
                </a:cxn>
                <a:cxn ang="0">
                  <a:pos x="28" y="244"/>
                </a:cxn>
                <a:cxn ang="0">
                  <a:pos x="22" y="253"/>
                </a:cxn>
                <a:cxn ang="0">
                  <a:pos x="8" y="249"/>
                </a:cxn>
                <a:cxn ang="0">
                  <a:pos x="4" y="240"/>
                </a:cxn>
                <a:cxn ang="0">
                  <a:pos x="3" y="230"/>
                </a:cxn>
                <a:cxn ang="0">
                  <a:pos x="0" y="221"/>
                </a:cxn>
                <a:cxn ang="0">
                  <a:pos x="7" y="214"/>
                </a:cxn>
                <a:cxn ang="0">
                  <a:pos x="16" y="207"/>
                </a:cxn>
                <a:cxn ang="0">
                  <a:pos x="19" y="201"/>
                </a:cxn>
                <a:cxn ang="0">
                  <a:pos x="31" y="195"/>
                </a:cxn>
                <a:cxn ang="0">
                  <a:pos x="40" y="183"/>
                </a:cxn>
                <a:cxn ang="0">
                  <a:pos x="50" y="175"/>
                </a:cxn>
                <a:cxn ang="0">
                  <a:pos x="50" y="162"/>
                </a:cxn>
                <a:cxn ang="0">
                  <a:pos x="42" y="152"/>
                </a:cxn>
                <a:cxn ang="0">
                  <a:pos x="47" y="144"/>
                </a:cxn>
                <a:cxn ang="0">
                  <a:pos x="40" y="131"/>
                </a:cxn>
                <a:cxn ang="0">
                  <a:pos x="42" y="116"/>
                </a:cxn>
                <a:cxn ang="0">
                  <a:pos x="53" y="101"/>
                </a:cxn>
                <a:cxn ang="0">
                  <a:pos x="50" y="93"/>
                </a:cxn>
                <a:cxn ang="0">
                  <a:pos x="49" y="86"/>
                </a:cxn>
                <a:cxn ang="0">
                  <a:pos x="51" y="75"/>
                </a:cxn>
                <a:cxn ang="0">
                  <a:pos x="42" y="69"/>
                </a:cxn>
                <a:cxn ang="0">
                  <a:pos x="28" y="73"/>
                </a:cxn>
                <a:cxn ang="0">
                  <a:pos x="30" y="60"/>
                </a:cxn>
                <a:cxn ang="0">
                  <a:pos x="34" y="51"/>
                </a:cxn>
                <a:cxn ang="0">
                  <a:pos x="38" y="46"/>
                </a:cxn>
                <a:cxn ang="0">
                  <a:pos x="32" y="31"/>
                </a:cxn>
                <a:cxn ang="0">
                  <a:pos x="24" y="11"/>
                </a:cxn>
              </a:cxnLst>
              <a:rect l="0" t="0" r="r" b="b"/>
              <a:pathLst>
                <a:path w="151" h="253">
                  <a:moveTo>
                    <a:pt x="34" y="0"/>
                  </a:moveTo>
                  <a:lnTo>
                    <a:pt x="39" y="5"/>
                  </a:lnTo>
                  <a:lnTo>
                    <a:pt x="50" y="13"/>
                  </a:lnTo>
                  <a:lnTo>
                    <a:pt x="53" y="16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59" y="28"/>
                  </a:lnTo>
                  <a:lnTo>
                    <a:pt x="62" y="31"/>
                  </a:lnTo>
                  <a:lnTo>
                    <a:pt x="67" y="34"/>
                  </a:lnTo>
                  <a:lnTo>
                    <a:pt x="73" y="31"/>
                  </a:lnTo>
                  <a:lnTo>
                    <a:pt x="75" y="28"/>
                  </a:lnTo>
                  <a:lnTo>
                    <a:pt x="77" y="25"/>
                  </a:lnTo>
                  <a:lnTo>
                    <a:pt x="79" y="24"/>
                  </a:lnTo>
                  <a:lnTo>
                    <a:pt x="83" y="23"/>
                  </a:lnTo>
                  <a:lnTo>
                    <a:pt x="86" y="23"/>
                  </a:lnTo>
                  <a:lnTo>
                    <a:pt x="92" y="25"/>
                  </a:lnTo>
                  <a:lnTo>
                    <a:pt x="98" y="25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4" y="23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10" y="23"/>
                  </a:lnTo>
                  <a:lnTo>
                    <a:pt x="113" y="25"/>
                  </a:lnTo>
                  <a:lnTo>
                    <a:pt x="116" y="29"/>
                  </a:lnTo>
                  <a:lnTo>
                    <a:pt x="118" y="32"/>
                  </a:lnTo>
                  <a:lnTo>
                    <a:pt x="118" y="40"/>
                  </a:lnTo>
                  <a:lnTo>
                    <a:pt x="114" y="48"/>
                  </a:lnTo>
                  <a:lnTo>
                    <a:pt x="114" y="50"/>
                  </a:lnTo>
                  <a:lnTo>
                    <a:pt x="124" y="59"/>
                  </a:lnTo>
                  <a:lnTo>
                    <a:pt x="131" y="69"/>
                  </a:lnTo>
                  <a:lnTo>
                    <a:pt x="133" y="78"/>
                  </a:lnTo>
                  <a:lnTo>
                    <a:pt x="136" y="89"/>
                  </a:lnTo>
                  <a:lnTo>
                    <a:pt x="139" y="98"/>
                  </a:lnTo>
                  <a:lnTo>
                    <a:pt x="144" y="108"/>
                  </a:lnTo>
                  <a:lnTo>
                    <a:pt x="149" y="118"/>
                  </a:lnTo>
                  <a:lnTo>
                    <a:pt x="151" y="131"/>
                  </a:lnTo>
                  <a:lnTo>
                    <a:pt x="149" y="136"/>
                  </a:lnTo>
                  <a:lnTo>
                    <a:pt x="149" y="140"/>
                  </a:lnTo>
                  <a:lnTo>
                    <a:pt x="145" y="144"/>
                  </a:lnTo>
                  <a:lnTo>
                    <a:pt x="144" y="144"/>
                  </a:lnTo>
                  <a:lnTo>
                    <a:pt x="141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3" y="151"/>
                  </a:lnTo>
                  <a:lnTo>
                    <a:pt x="133" y="153"/>
                  </a:lnTo>
                  <a:lnTo>
                    <a:pt x="135" y="157"/>
                  </a:lnTo>
                  <a:lnTo>
                    <a:pt x="135" y="164"/>
                  </a:lnTo>
                  <a:lnTo>
                    <a:pt x="133" y="168"/>
                  </a:lnTo>
                  <a:lnTo>
                    <a:pt x="132" y="171"/>
                  </a:lnTo>
                  <a:lnTo>
                    <a:pt x="128" y="174"/>
                  </a:lnTo>
                  <a:lnTo>
                    <a:pt x="125" y="176"/>
                  </a:lnTo>
                  <a:lnTo>
                    <a:pt x="121" y="178"/>
                  </a:lnTo>
                  <a:lnTo>
                    <a:pt x="118" y="179"/>
                  </a:lnTo>
                  <a:lnTo>
                    <a:pt x="113" y="183"/>
                  </a:lnTo>
                  <a:lnTo>
                    <a:pt x="102" y="199"/>
                  </a:lnTo>
                  <a:lnTo>
                    <a:pt x="98" y="207"/>
                  </a:lnTo>
                  <a:lnTo>
                    <a:pt x="98" y="209"/>
                  </a:lnTo>
                  <a:lnTo>
                    <a:pt x="97" y="210"/>
                  </a:lnTo>
                  <a:lnTo>
                    <a:pt x="96" y="209"/>
                  </a:lnTo>
                  <a:lnTo>
                    <a:pt x="92" y="209"/>
                  </a:lnTo>
                  <a:lnTo>
                    <a:pt x="88" y="210"/>
                  </a:lnTo>
                  <a:lnTo>
                    <a:pt x="85" y="211"/>
                  </a:lnTo>
                  <a:lnTo>
                    <a:pt x="83" y="213"/>
                  </a:lnTo>
                  <a:lnTo>
                    <a:pt x="82" y="215"/>
                  </a:lnTo>
                  <a:lnTo>
                    <a:pt x="82" y="228"/>
                  </a:lnTo>
                  <a:lnTo>
                    <a:pt x="79" y="232"/>
                  </a:lnTo>
                  <a:lnTo>
                    <a:pt x="78" y="234"/>
                  </a:lnTo>
                  <a:lnTo>
                    <a:pt x="75" y="236"/>
                  </a:lnTo>
                  <a:lnTo>
                    <a:pt x="71" y="238"/>
                  </a:lnTo>
                  <a:lnTo>
                    <a:pt x="70" y="240"/>
                  </a:lnTo>
                  <a:lnTo>
                    <a:pt x="67" y="241"/>
                  </a:lnTo>
                  <a:lnTo>
                    <a:pt x="61" y="242"/>
                  </a:lnTo>
                  <a:lnTo>
                    <a:pt x="31" y="242"/>
                  </a:lnTo>
                  <a:lnTo>
                    <a:pt x="28" y="244"/>
                  </a:lnTo>
                  <a:lnTo>
                    <a:pt x="27" y="245"/>
                  </a:lnTo>
                  <a:lnTo>
                    <a:pt x="24" y="250"/>
                  </a:lnTo>
                  <a:lnTo>
                    <a:pt x="22" y="253"/>
                  </a:lnTo>
                  <a:lnTo>
                    <a:pt x="16" y="253"/>
                  </a:lnTo>
                  <a:lnTo>
                    <a:pt x="12" y="252"/>
                  </a:lnTo>
                  <a:lnTo>
                    <a:pt x="8" y="249"/>
                  </a:lnTo>
                  <a:lnTo>
                    <a:pt x="6" y="246"/>
                  </a:lnTo>
                  <a:lnTo>
                    <a:pt x="3" y="241"/>
                  </a:lnTo>
                  <a:lnTo>
                    <a:pt x="4" y="240"/>
                  </a:lnTo>
                  <a:lnTo>
                    <a:pt x="6" y="237"/>
                  </a:lnTo>
                  <a:lnTo>
                    <a:pt x="4" y="233"/>
                  </a:lnTo>
                  <a:lnTo>
                    <a:pt x="3" y="230"/>
                  </a:lnTo>
                  <a:lnTo>
                    <a:pt x="1" y="226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1" y="218"/>
                  </a:lnTo>
                  <a:lnTo>
                    <a:pt x="4" y="217"/>
                  </a:lnTo>
                  <a:lnTo>
                    <a:pt x="7" y="214"/>
                  </a:lnTo>
                  <a:lnTo>
                    <a:pt x="11" y="211"/>
                  </a:lnTo>
                  <a:lnTo>
                    <a:pt x="14" y="209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9" y="203"/>
                  </a:lnTo>
                  <a:lnTo>
                    <a:pt x="19" y="201"/>
                  </a:lnTo>
                  <a:lnTo>
                    <a:pt x="24" y="199"/>
                  </a:lnTo>
                  <a:lnTo>
                    <a:pt x="27" y="198"/>
                  </a:lnTo>
                  <a:lnTo>
                    <a:pt x="31" y="195"/>
                  </a:lnTo>
                  <a:lnTo>
                    <a:pt x="32" y="193"/>
                  </a:lnTo>
                  <a:lnTo>
                    <a:pt x="35" y="188"/>
                  </a:lnTo>
                  <a:lnTo>
                    <a:pt x="40" y="183"/>
                  </a:lnTo>
                  <a:lnTo>
                    <a:pt x="46" y="180"/>
                  </a:lnTo>
                  <a:lnTo>
                    <a:pt x="49" y="178"/>
                  </a:lnTo>
                  <a:lnTo>
                    <a:pt x="50" y="175"/>
                  </a:lnTo>
                  <a:lnTo>
                    <a:pt x="51" y="171"/>
                  </a:lnTo>
                  <a:lnTo>
                    <a:pt x="51" y="164"/>
                  </a:lnTo>
                  <a:lnTo>
                    <a:pt x="50" y="162"/>
                  </a:lnTo>
                  <a:lnTo>
                    <a:pt x="47" y="160"/>
                  </a:lnTo>
                  <a:lnTo>
                    <a:pt x="45" y="157"/>
                  </a:lnTo>
                  <a:lnTo>
                    <a:pt x="42" y="152"/>
                  </a:lnTo>
                  <a:lnTo>
                    <a:pt x="42" y="151"/>
                  </a:lnTo>
                  <a:lnTo>
                    <a:pt x="45" y="145"/>
                  </a:lnTo>
                  <a:lnTo>
                    <a:pt x="47" y="144"/>
                  </a:lnTo>
                  <a:lnTo>
                    <a:pt x="49" y="141"/>
                  </a:lnTo>
                  <a:lnTo>
                    <a:pt x="49" y="139"/>
                  </a:lnTo>
                  <a:lnTo>
                    <a:pt x="40" y="131"/>
                  </a:lnTo>
                  <a:lnTo>
                    <a:pt x="39" y="127"/>
                  </a:lnTo>
                  <a:lnTo>
                    <a:pt x="39" y="122"/>
                  </a:lnTo>
                  <a:lnTo>
                    <a:pt x="42" y="116"/>
                  </a:lnTo>
                  <a:lnTo>
                    <a:pt x="47" y="112"/>
                  </a:lnTo>
                  <a:lnTo>
                    <a:pt x="51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1" y="96"/>
                  </a:lnTo>
                  <a:lnTo>
                    <a:pt x="50" y="93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9" y="86"/>
                  </a:lnTo>
                  <a:lnTo>
                    <a:pt x="50" y="85"/>
                  </a:lnTo>
                  <a:lnTo>
                    <a:pt x="51" y="82"/>
                  </a:lnTo>
                  <a:lnTo>
                    <a:pt x="51" y="75"/>
                  </a:lnTo>
                  <a:lnTo>
                    <a:pt x="50" y="73"/>
                  </a:lnTo>
                  <a:lnTo>
                    <a:pt x="46" y="69"/>
                  </a:lnTo>
                  <a:lnTo>
                    <a:pt x="42" y="69"/>
                  </a:lnTo>
                  <a:lnTo>
                    <a:pt x="36" y="74"/>
                  </a:lnTo>
                  <a:lnTo>
                    <a:pt x="31" y="74"/>
                  </a:lnTo>
                  <a:lnTo>
                    <a:pt x="28" y="73"/>
                  </a:lnTo>
                  <a:lnTo>
                    <a:pt x="27" y="69"/>
                  </a:lnTo>
                  <a:lnTo>
                    <a:pt x="27" y="65"/>
                  </a:lnTo>
                  <a:lnTo>
                    <a:pt x="30" y="60"/>
                  </a:lnTo>
                  <a:lnTo>
                    <a:pt x="31" y="58"/>
                  </a:lnTo>
                  <a:lnTo>
                    <a:pt x="32" y="54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36" y="47"/>
                  </a:lnTo>
                  <a:lnTo>
                    <a:pt x="38" y="46"/>
                  </a:lnTo>
                  <a:lnTo>
                    <a:pt x="39" y="43"/>
                  </a:lnTo>
                  <a:lnTo>
                    <a:pt x="38" y="38"/>
                  </a:lnTo>
                  <a:lnTo>
                    <a:pt x="32" y="31"/>
                  </a:lnTo>
                  <a:lnTo>
                    <a:pt x="28" y="23"/>
                  </a:lnTo>
                  <a:lnTo>
                    <a:pt x="24" y="16"/>
                  </a:lnTo>
                  <a:lnTo>
                    <a:pt x="24" y="11"/>
                  </a:lnTo>
                  <a:lnTo>
                    <a:pt x="28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3857628" y="2706070"/>
              <a:ext cx="1168650" cy="1158762"/>
            </a:xfrm>
            <a:custGeom>
              <a:avLst/>
              <a:gdLst/>
              <a:ahLst/>
              <a:cxnLst>
                <a:cxn ang="0">
                  <a:pos x="484" y="19"/>
                </a:cxn>
                <a:cxn ang="0">
                  <a:pos x="484" y="39"/>
                </a:cxn>
                <a:cxn ang="0">
                  <a:pos x="502" y="66"/>
                </a:cxn>
                <a:cxn ang="0">
                  <a:pos x="553" y="45"/>
                </a:cxn>
                <a:cxn ang="0">
                  <a:pos x="586" y="41"/>
                </a:cxn>
                <a:cxn ang="0">
                  <a:pos x="605" y="65"/>
                </a:cxn>
                <a:cxn ang="0">
                  <a:pos x="629" y="89"/>
                </a:cxn>
                <a:cxn ang="0">
                  <a:pos x="639" y="115"/>
                </a:cxn>
                <a:cxn ang="0">
                  <a:pos x="600" y="190"/>
                </a:cxn>
                <a:cxn ang="0">
                  <a:pos x="589" y="216"/>
                </a:cxn>
                <a:cxn ang="0">
                  <a:pos x="557" y="260"/>
                </a:cxn>
                <a:cxn ang="0">
                  <a:pos x="542" y="315"/>
                </a:cxn>
                <a:cxn ang="0">
                  <a:pos x="596" y="262"/>
                </a:cxn>
                <a:cxn ang="0">
                  <a:pos x="616" y="232"/>
                </a:cxn>
                <a:cxn ang="0">
                  <a:pos x="601" y="220"/>
                </a:cxn>
                <a:cxn ang="0">
                  <a:pos x="633" y="216"/>
                </a:cxn>
                <a:cxn ang="0">
                  <a:pos x="632" y="241"/>
                </a:cxn>
                <a:cxn ang="0">
                  <a:pos x="640" y="275"/>
                </a:cxn>
                <a:cxn ang="0">
                  <a:pos x="658" y="317"/>
                </a:cxn>
                <a:cxn ang="0">
                  <a:pos x="699" y="380"/>
                </a:cxn>
                <a:cxn ang="0">
                  <a:pos x="668" y="429"/>
                </a:cxn>
                <a:cxn ang="0">
                  <a:pos x="663" y="453"/>
                </a:cxn>
                <a:cxn ang="0">
                  <a:pos x="637" y="496"/>
                </a:cxn>
                <a:cxn ang="0">
                  <a:pos x="604" y="532"/>
                </a:cxn>
                <a:cxn ang="0">
                  <a:pos x="576" y="536"/>
                </a:cxn>
                <a:cxn ang="0">
                  <a:pos x="480" y="539"/>
                </a:cxn>
                <a:cxn ang="0">
                  <a:pos x="402" y="547"/>
                </a:cxn>
                <a:cxn ang="0">
                  <a:pos x="334" y="633"/>
                </a:cxn>
                <a:cxn ang="0">
                  <a:pos x="226" y="694"/>
                </a:cxn>
                <a:cxn ang="0">
                  <a:pos x="183" y="694"/>
                </a:cxn>
                <a:cxn ang="0">
                  <a:pos x="152" y="658"/>
                </a:cxn>
                <a:cxn ang="0">
                  <a:pos x="105" y="695"/>
                </a:cxn>
                <a:cxn ang="0">
                  <a:pos x="73" y="633"/>
                </a:cxn>
                <a:cxn ang="0">
                  <a:pos x="77" y="613"/>
                </a:cxn>
                <a:cxn ang="0">
                  <a:pos x="58" y="573"/>
                </a:cxn>
                <a:cxn ang="0">
                  <a:pos x="35" y="570"/>
                </a:cxn>
                <a:cxn ang="0">
                  <a:pos x="4" y="538"/>
                </a:cxn>
                <a:cxn ang="0">
                  <a:pos x="45" y="483"/>
                </a:cxn>
                <a:cxn ang="0">
                  <a:pos x="20" y="431"/>
                </a:cxn>
                <a:cxn ang="0">
                  <a:pos x="39" y="412"/>
                </a:cxn>
                <a:cxn ang="0">
                  <a:pos x="31" y="386"/>
                </a:cxn>
                <a:cxn ang="0">
                  <a:pos x="50" y="375"/>
                </a:cxn>
                <a:cxn ang="0">
                  <a:pos x="73" y="410"/>
                </a:cxn>
                <a:cxn ang="0">
                  <a:pos x="86" y="375"/>
                </a:cxn>
                <a:cxn ang="0">
                  <a:pos x="62" y="317"/>
                </a:cxn>
                <a:cxn ang="0">
                  <a:pos x="132" y="286"/>
                </a:cxn>
                <a:cxn ang="0">
                  <a:pos x="172" y="278"/>
                </a:cxn>
                <a:cxn ang="0">
                  <a:pos x="183" y="253"/>
                </a:cxn>
                <a:cxn ang="0">
                  <a:pos x="166" y="229"/>
                </a:cxn>
                <a:cxn ang="0">
                  <a:pos x="183" y="206"/>
                </a:cxn>
                <a:cxn ang="0">
                  <a:pos x="195" y="190"/>
                </a:cxn>
                <a:cxn ang="0">
                  <a:pos x="237" y="167"/>
                </a:cxn>
                <a:cxn ang="0">
                  <a:pos x="292" y="139"/>
                </a:cxn>
                <a:cxn ang="0">
                  <a:pos x="336" y="119"/>
                </a:cxn>
                <a:cxn ang="0">
                  <a:pos x="342" y="124"/>
                </a:cxn>
                <a:cxn ang="0">
                  <a:pos x="351" y="138"/>
                </a:cxn>
                <a:cxn ang="0">
                  <a:pos x="362" y="130"/>
                </a:cxn>
                <a:cxn ang="0">
                  <a:pos x="383" y="115"/>
                </a:cxn>
                <a:cxn ang="0">
                  <a:pos x="383" y="105"/>
                </a:cxn>
                <a:cxn ang="0">
                  <a:pos x="413" y="90"/>
                </a:cxn>
                <a:cxn ang="0">
                  <a:pos x="444" y="3"/>
                </a:cxn>
              </a:cxnLst>
              <a:rect l="0" t="0" r="r" b="b"/>
              <a:pathLst>
                <a:path w="709" h="703">
                  <a:moveTo>
                    <a:pt x="448" y="0"/>
                  </a:moveTo>
                  <a:lnTo>
                    <a:pt x="456" y="0"/>
                  </a:lnTo>
                  <a:lnTo>
                    <a:pt x="460" y="2"/>
                  </a:lnTo>
                  <a:lnTo>
                    <a:pt x="463" y="3"/>
                  </a:lnTo>
                  <a:lnTo>
                    <a:pt x="464" y="6"/>
                  </a:lnTo>
                  <a:lnTo>
                    <a:pt x="465" y="7"/>
                  </a:lnTo>
                  <a:lnTo>
                    <a:pt x="472" y="7"/>
                  </a:lnTo>
                  <a:lnTo>
                    <a:pt x="476" y="8"/>
                  </a:lnTo>
                  <a:lnTo>
                    <a:pt x="484" y="14"/>
                  </a:lnTo>
                  <a:lnTo>
                    <a:pt x="484" y="19"/>
                  </a:lnTo>
                  <a:lnTo>
                    <a:pt x="479" y="2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5" y="38"/>
                  </a:lnTo>
                  <a:lnTo>
                    <a:pt x="471" y="38"/>
                  </a:lnTo>
                  <a:lnTo>
                    <a:pt x="479" y="34"/>
                  </a:lnTo>
                  <a:lnTo>
                    <a:pt x="481" y="34"/>
                  </a:lnTo>
                  <a:lnTo>
                    <a:pt x="483" y="32"/>
                  </a:lnTo>
                  <a:lnTo>
                    <a:pt x="484" y="32"/>
                  </a:lnTo>
                  <a:lnTo>
                    <a:pt x="484" y="39"/>
                  </a:lnTo>
                  <a:lnTo>
                    <a:pt x="483" y="42"/>
                  </a:lnTo>
                  <a:lnTo>
                    <a:pt x="486" y="43"/>
                  </a:lnTo>
                  <a:lnTo>
                    <a:pt x="491" y="42"/>
                  </a:lnTo>
                  <a:lnTo>
                    <a:pt x="499" y="39"/>
                  </a:lnTo>
                  <a:lnTo>
                    <a:pt x="507" y="39"/>
                  </a:lnTo>
                  <a:lnTo>
                    <a:pt x="512" y="42"/>
                  </a:lnTo>
                  <a:lnTo>
                    <a:pt x="514" y="47"/>
                  </a:lnTo>
                  <a:lnTo>
                    <a:pt x="511" y="54"/>
                  </a:lnTo>
                  <a:lnTo>
                    <a:pt x="506" y="61"/>
                  </a:lnTo>
                  <a:lnTo>
                    <a:pt x="502" y="66"/>
                  </a:lnTo>
                  <a:lnTo>
                    <a:pt x="500" y="72"/>
                  </a:lnTo>
                  <a:lnTo>
                    <a:pt x="500" y="73"/>
                  </a:lnTo>
                  <a:lnTo>
                    <a:pt x="504" y="73"/>
                  </a:lnTo>
                  <a:lnTo>
                    <a:pt x="518" y="66"/>
                  </a:lnTo>
                  <a:lnTo>
                    <a:pt x="520" y="63"/>
                  </a:lnTo>
                  <a:lnTo>
                    <a:pt x="522" y="61"/>
                  </a:lnTo>
                  <a:lnTo>
                    <a:pt x="522" y="53"/>
                  </a:lnTo>
                  <a:lnTo>
                    <a:pt x="542" y="46"/>
                  </a:lnTo>
                  <a:lnTo>
                    <a:pt x="549" y="45"/>
                  </a:lnTo>
                  <a:lnTo>
                    <a:pt x="553" y="45"/>
                  </a:lnTo>
                  <a:lnTo>
                    <a:pt x="558" y="42"/>
                  </a:lnTo>
                  <a:lnTo>
                    <a:pt x="562" y="41"/>
                  </a:lnTo>
                  <a:lnTo>
                    <a:pt x="566" y="38"/>
                  </a:lnTo>
                  <a:lnTo>
                    <a:pt x="572" y="35"/>
                  </a:lnTo>
                  <a:lnTo>
                    <a:pt x="573" y="37"/>
                  </a:lnTo>
                  <a:lnTo>
                    <a:pt x="576" y="38"/>
                  </a:lnTo>
                  <a:lnTo>
                    <a:pt x="577" y="41"/>
                  </a:lnTo>
                  <a:lnTo>
                    <a:pt x="580" y="42"/>
                  </a:lnTo>
                  <a:lnTo>
                    <a:pt x="585" y="42"/>
                  </a:lnTo>
                  <a:lnTo>
                    <a:pt x="586" y="41"/>
                  </a:lnTo>
                  <a:lnTo>
                    <a:pt x="592" y="41"/>
                  </a:lnTo>
                  <a:lnTo>
                    <a:pt x="594" y="42"/>
                  </a:lnTo>
                  <a:lnTo>
                    <a:pt x="594" y="51"/>
                  </a:lnTo>
                  <a:lnTo>
                    <a:pt x="593" y="54"/>
                  </a:lnTo>
                  <a:lnTo>
                    <a:pt x="594" y="58"/>
                  </a:lnTo>
                  <a:lnTo>
                    <a:pt x="596" y="61"/>
                  </a:lnTo>
                  <a:lnTo>
                    <a:pt x="602" y="68"/>
                  </a:lnTo>
                  <a:lnTo>
                    <a:pt x="604" y="68"/>
                  </a:lnTo>
                  <a:lnTo>
                    <a:pt x="604" y="66"/>
                  </a:lnTo>
                  <a:lnTo>
                    <a:pt x="605" y="65"/>
                  </a:lnTo>
                  <a:lnTo>
                    <a:pt x="605" y="62"/>
                  </a:lnTo>
                  <a:lnTo>
                    <a:pt x="607" y="62"/>
                  </a:lnTo>
                  <a:lnTo>
                    <a:pt x="608" y="61"/>
                  </a:lnTo>
                  <a:lnTo>
                    <a:pt x="611" y="62"/>
                  </a:lnTo>
                  <a:lnTo>
                    <a:pt x="617" y="66"/>
                  </a:lnTo>
                  <a:lnTo>
                    <a:pt x="623" y="73"/>
                  </a:lnTo>
                  <a:lnTo>
                    <a:pt x="627" y="80"/>
                  </a:lnTo>
                  <a:lnTo>
                    <a:pt x="628" y="84"/>
                  </a:lnTo>
                  <a:lnTo>
                    <a:pt x="628" y="86"/>
                  </a:lnTo>
                  <a:lnTo>
                    <a:pt x="629" y="89"/>
                  </a:lnTo>
                  <a:lnTo>
                    <a:pt x="629" y="97"/>
                  </a:lnTo>
                  <a:lnTo>
                    <a:pt x="628" y="101"/>
                  </a:lnTo>
                  <a:lnTo>
                    <a:pt x="624" y="105"/>
                  </a:lnTo>
                  <a:lnTo>
                    <a:pt x="625" y="107"/>
                  </a:lnTo>
                  <a:lnTo>
                    <a:pt x="627" y="107"/>
                  </a:lnTo>
                  <a:lnTo>
                    <a:pt x="629" y="108"/>
                  </a:lnTo>
                  <a:lnTo>
                    <a:pt x="632" y="108"/>
                  </a:lnTo>
                  <a:lnTo>
                    <a:pt x="635" y="111"/>
                  </a:lnTo>
                  <a:lnTo>
                    <a:pt x="637" y="112"/>
                  </a:lnTo>
                  <a:lnTo>
                    <a:pt x="639" y="115"/>
                  </a:lnTo>
                  <a:lnTo>
                    <a:pt x="639" y="121"/>
                  </a:lnTo>
                  <a:lnTo>
                    <a:pt x="635" y="130"/>
                  </a:lnTo>
                  <a:lnTo>
                    <a:pt x="629" y="138"/>
                  </a:lnTo>
                  <a:lnTo>
                    <a:pt x="625" y="146"/>
                  </a:lnTo>
                  <a:lnTo>
                    <a:pt x="624" y="152"/>
                  </a:lnTo>
                  <a:lnTo>
                    <a:pt x="624" y="158"/>
                  </a:lnTo>
                  <a:lnTo>
                    <a:pt x="623" y="162"/>
                  </a:lnTo>
                  <a:lnTo>
                    <a:pt x="613" y="171"/>
                  </a:lnTo>
                  <a:lnTo>
                    <a:pt x="607" y="179"/>
                  </a:lnTo>
                  <a:lnTo>
                    <a:pt x="600" y="190"/>
                  </a:lnTo>
                  <a:lnTo>
                    <a:pt x="594" y="198"/>
                  </a:lnTo>
                  <a:lnTo>
                    <a:pt x="592" y="200"/>
                  </a:lnTo>
                  <a:lnTo>
                    <a:pt x="592" y="201"/>
                  </a:lnTo>
                  <a:lnTo>
                    <a:pt x="593" y="202"/>
                  </a:lnTo>
                  <a:lnTo>
                    <a:pt x="594" y="202"/>
                  </a:lnTo>
                  <a:lnTo>
                    <a:pt x="597" y="205"/>
                  </a:lnTo>
                  <a:lnTo>
                    <a:pt x="597" y="208"/>
                  </a:lnTo>
                  <a:lnTo>
                    <a:pt x="596" y="210"/>
                  </a:lnTo>
                  <a:lnTo>
                    <a:pt x="593" y="213"/>
                  </a:lnTo>
                  <a:lnTo>
                    <a:pt x="589" y="216"/>
                  </a:lnTo>
                  <a:lnTo>
                    <a:pt x="586" y="218"/>
                  </a:lnTo>
                  <a:lnTo>
                    <a:pt x="581" y="227"/>
                  </a:lnTo>
                  <a:lnTo>
                    <a:pt x="577" y="239"/>
                  </a:lnTo>
                  <a:lnTo>
                    <a:pt x="574" y="249"/>
                  </a:lnTo>
                  <a:lnTo>
                    <a:pt x="572" y="255"/>
                  </a:lnTo>
                  <a:lnTo>
                    <a:pt x="570" y="256"/>
                  </a:lnTo>
                  <a:lnTo>
                    <a:pt x="568" y="256"/>
                  </a:lnTo>
                  <a:lnTo>
                    <a:pt x="565" y="258"/>
                  </a:lnTo>
                  <a:lnTo>
                    <a:pt x="562" y="258"/>
                  </a:lnTo>
                  <a:lnTo>
                    <a:pt x="557" y="260"/>
                  </a:lnTo>
                  <a:lnTo>
                    <a:pt x="555" y="264"/>
                  </a:lnTo>
                  <a:lnTo>
                    <a:pt x="555" y="276"/>
                  </a:lnTo>
                  <a:lnTo>
                    <a:pt x="554" y="278"/>
                  </a:lnTo>
                  <a:lnTo>
                    <a:pt x="553" y="280"/>
                  </a:lnTo>
                  <a:lnTo>
                    <a:pt x="545" y="284"/>
                  </a:lnTo>
                  <a:lnTo>
                    <a:pt x="543" y="287"/>
                  </a:lnTo>
                  <a:lnTo>
                    <a:pt x="542" y="294"/>
                  </a:lnTo>
                  <a:lnTo>
                    <a:pt x="541" y="302"/>
                  </a:lnTo>
                  <a:lnTo>
                    <a:pt x="541" y="310"/>
                  </a:lnTo>
                  <a:lnTo>
                    <a:pt x="542" y="315"/>
                  </a:lnTo>
                  <a:lnTo>
                    <a:pt x="543" y="314"/>
                  </a:lnTo>
                  <a:lnTo>
                    <a:pt x="546" y="309"/>
                  </a:lnTo>
                  <a:lnTo>
                    <a:pt x="547" y="302"/>
                  </a:lnTo>
                  <a:lnTo>
                    <a:pt x="551" y="290"/>
                  </a:lnTo>
                  <a:lnTo>
                    <a:pt x="553" y="287"/>
                  </a:lnTo>
                  <a:lnTo>
                    <a:pt x="555" y="286"/>
                  </a:lnTo>
                  <a:lnTo>
                    <a:pt x="570" y="286"/>
                  </a:lnTo>
                  <a:lnTo>
                    <a:pt x="576" y="283"/>
                  </a:lnTo>
                  <a:lnTo>
                    <a:pt x="590" y="268"/>
                  </a:lnTo>
                  <a:lnTo>
                    <a:pt x="596" y="262"/>
                  </a:lnTo>
                  <a:lnTo>
                    <a:pt x="600" y="256"/>
                  </a:lnTo>
                  <a:lnTo>
                    <a:pt x="602" y="253"/>
                  </a:lnTo>
                  <a:lnTo>
                    <a:pt x="607" y="253"/>
                  </a:lnTo>
                  <a:lnTo>
                    <a:pt x="608" y="255"/>
                  </a:lnTo>
                  <a:lnTo>
                    <a:pt x="611" y="255"/>
                  </a:lnTo>
                  <a:lnTo>
                    <a:pt x="616" y="249"/>
                  </a:lnTo>
                  <a:lnTo>
                    <a:pt x="619" y="241"/>
                  </a:lnTo>
                  <a:lnTo>
                    <a:pt x="620" y="233"/>
                  </a:lnTo>
                  <a:lnTo>
                    <a:pt x="620" y="232"/>
                  </a:lnTo>
                  <a:lnTo>
                    <a:pt x="616" y="232"/>
                  </a:lnTo>
                  <a:lnTo>
                    <a:pt x="613" y="233"/>
                  </a:lnTo>
                  <a:lnTo>
                    <a:pt x="609" y="235"/>
                  </a:lnTo>
                  <a:lnTo>
                    <a:pt x="607" y="235"/>
                  </a:lnTo>
                  <a:lnTo>
                    <a:pt x="604" y="236"/>
                  </a:lnTo>
                  <a:lnTo>
                    <a:pt x="600" y="236"/>
                  </a:lnTo>
                  <a:lnTo>
                    <a:pt x="598" y="233"/>
                  </a:lnTo>
                  <a:lnTo>
                    <a:pt x="598" y="225"/>
                  </a:lnTo>
                  <a:lnTo>
                    <a:pt x="600" y="222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18"/>
                  </a:lnTo>
                  <a:lnTo>
                    <a:pt x="605" y="218"/>
                  </a:lnTo>
                  <a:lnTo>
                    <a:pt x="609" y="217"/>
                  </a:lnTo>
                  <a:lnTo>
                    <a:pt x="620" y="217"/>
                  </a:lnTo>
                  <a:lnTo>
                    <a:pt x="623" y="216"/>
                  </a:lnTo>
                  <a:lnTo>
                    <a:pt x="627" y="213"/>
                  </a:lnTo>
                  <a:lnTo>
                    <a:pt x="632" y="210"/>
                  </a:lnTo>
                  <a:lnTo>
                    <a:pt x="635" y="210"/>
                  </a:lnTo>
                  <a:lnTo>
                    <a:pt x="635" y="212"/>
                  </a:lnTo>
                  <a:lnTo>
                    <a:pt x="633" y="216"/>
                  </a:lnTo>
                  <a:lnTo>
                    <a:pt x="631" y="221"/>
                  </a:lnTo>
                  <a:lnTo>
                    <a:pt x="629" y="225"/>
                  </a:lnTo>
                  <a:lnTo>
                    <a:pt x="627" y="229"/>
                  </a:lnTo>
                  <a:lnTo>
                    <a:pt x="625" y="232"/>
                  </a:lnTo>
                  <a:lnTo>
                    <a:pt x="624" y="233"/>
                  </a:lnTo>
                  <a:lnTo>
                    <a:pt x="624" y="235"/>
                  </a:lnTo>
                  <a:lnTo>
                    <a:pt x="625" y="235"/>
                  </a:lnTo>
                  <a:lnTo>
                    <a:pt x="628" y="237"/>
                  </a:lnTo>
                  <a:lnTo>
                    <a:pt x="631" y="239"/>
                  </a:lnTo>
                  <a:lnTo>
                    <a:pt x="632" y="241"/>
                  </a:lnTo>
                  <a:lnTo>
                    <a:pt x="632" y="245"/>
                  </a:lnTo>
                  <a:lnTo>
                    <a:pt x="631" y="248"/>
                  </a:lnTo>
                  <a:lnTo>
                    <a:pt x="629" y="252"/>
                  </a:lnTo>
                  <a:lnTo>
                    <a:pt x="628" y="255"/>
                  </a:lnTo>
                  <a:lnTo>
                    <a:pt x="627" y="259"/>
                  </a:lnTo>
                  <a:lnTo>
                    <a:pt x="627" y="262"/>
                  </a:lnTo>
                  <a:lnTo>
                    <a:pt x="631" y="266"/>
                  </a:lnTo>
                  <a:lnTo>
                    <a:pt x="636" y="268"/>
                  </a:lnTo>
                  <a:lnTo>
                    <a:pt x="637" y="270"/>
                  </a:lnTo>
                  <a:lnTo>
                    <a:pt x="640" y="275"/>
                  </a:lnTo>
                  <a:lnTo>
                    <a:pt x="640" y="282"/>
                  </a:lnTo>
                  <a:lnTo>
                    <a:pt x="639" y="290"/>
                  </a:lnTo>
                  <a:lnTo>
                    <a:pt x="640" y="297"/>
                  </a:lnTo>
                  <a:lnTo>
                    <a:pt x="641" y="301"/>
                  </a:lnTo>
                  <a:lnTo>
                    <a:pt x="643" y="302"/>
                  </a:lnTo>
                  <a:lnTo>
                    <a:pt x="648" y="305"/>
                  </a:lnTo>
                  <a:lnTo>
                    <a:pt x="652" y="306"/>
                  </a:lnTo>
                  <a:lnTo>
                    <a:pt x="655" y="307"/>
                  </a:lnTo>
                  <a:lnTo>
                    <a:pt x="655" y="314"/>
                  </a:lnTo>
                  <a:lnTo>
                    <a:pt x="658" y="317"/>
                  </a:lnTo>
                  <a:lnTo>
                    <a:pt x="660" y="318"/>
                  </a:lnTo>
                  <a:lnTo>
                    <a:pt x="668" y="324"/>
                  </a:lnTo>
                  <a:lnTo>
                    <a:pt x="671" y="328"/>
                  </a:lnTo>
                  <a:lnTo>
                    <a:pt x="675" y="332"/>
                  </a:lnTo>
                  <a:lnTo>
                    <a:pt x="678" y="336"/>
                  </a:lnTo>
                  <a:lnTo>
                    <a:pt x="684" y="349"/>
                  </a:lnTo>
                  <a:lnTo>
                    <a:pt x="690" y="368"/>
                  </a:lnTo>
                  <a:lnTo>
                    <a:pt x="691" y="373"/>
                  </a:lnTo>
                  <a:lnTo>
                    <a:pt x="697" y="379"/>
                  </a:lnTo>
                  <a:lnTo>
                    <a:pt x="699" y="380"/>
                  </a:lnTo>
                  <a:lnTo>
                    <a:pt x="702" y="380"/>
                  </a:lnTo>
                  <a:lnTo>
                    <a:pt x="707" y="383"/>
                  </a:lnTo>
                  <a:lnTo>
                    <a:pt x="709" y="384"/>
                  </a:lnTo>
                  <a:lnTo>
                    <a:pt x="709" y="387"/>
                  </a:lnTo>
                  <a:lnTo>
                    <a:pt x="707" y="388"/>
                  </a:lnTo>
                  <a:lnTo>
                    <a:pt x="699" y="392"/>
                  </a:lnTo>
                  <a:lnTo>
                    <a:pt x="698" y="395"/>
                  </a:lnTo>
                  <a:lnTo>
                    <a:pt x="694" y="402"/>
                  </a:lnTo>
                  <a:lnTo>
                    <a:pt x="670" y="426"/>
                  </a:lnTo>
                  <a:lnTo>
                    <a:pt x="668" y="429"/>
                  </a:lnTo>
                  <a:lnTo>
                    <a:pt x="668" y="431"/>
                  </a:lnTo>
                  <a:lnTo>
                    <a:pt x="671" y="437"/>
                  </a:lnTo>
                  <a:lnTo>
                    <a:pt x="672" y="441"/>
                  </a:lnTo>
                  <a:lnTo>
                    <a:pt x="674" y="443"/>
                  </a:lnTo>
                  <a:lnTo>
                    <a:pt x="674" y="446"/>
                  </a:lnTo>
                  <a:lnTo>
                    <a:pt x="672" y="447"/>
                  </a:lnTo>
                  <a:lnTo>
                    <a:pt x="670" y="449"/>
                  </a:lnTo>
                  <a:lnTo>
                    <a:pt x="668" y="450"/>
                  </a:lnTo>
                  <a:lnTo>
                    <a:pt x="664" y="452"/>
                  </a:lnTo>
                  <a:lnTo>
                    <a:pt x="663" y="453"/>
                  </a:lnTo>
                  <a:lnTo>
                    <a:pt x="660" y="454"/>
                  </a:lnTo>
                  <a:lnTo>
                    <a:pt x="659" y="460"/>
                  </a:lnTo>
                  <a:lnTo>
                    <a:pt x="664" y="478"/>
                  </a:lnTo>
                  <a:lnTo>
                    <a:pt x="666" y="487"/>
                  </a:lnTo>
                  <a:lnTo>
                    <a:pt x="666" y="489"/>
                  </a:lnTo>
                  <a:lnTo>
                    <a:pt x="663" y="491"/>
                  </a:lnTo>
                  <a:lnTo>
                    <a:pt x="662" y="492"/>
                  </a:lnTo>
                  <a:lnTo>
                    <a:pt x="643" y="492"/>
                  </a:lnTo>
                  <a:lnTo>
                    <a:pt x="640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36" y="501"/>
                  </a:lnTo>
                  <a:lnTo>
                    <a:pt x="636" y="504"/>
                  </a:lnTo>
                  <a:lnTo>
                    <a:pt x="631" y="509"/>
                  </a:lnTo>
                  <a:lnTo>
                    <a:pt x="623" y="515"/>
                  </a:lnTo>
                  <a:lnTo>
                    <a:pt x="612" y="522"/>
                  </a:lnTo>
                  <a:lnTo>
                    <a:pt x="604" y="527"/>
                  </a:lnTo>
                  <a:lnTo>
                    <a:pt x="602" y="528"/>
                  </a:lnTo>
                  <a:lnTo>
                    <a:pt x="602" y="530"/>
                  </a:lnTo>
                  <a:lnTo>
                    <a:pt x="604" y="532"/>
                  </a:lnTo>
                  <a:lnTo>
                    <a:pt x="600" y="534"/>
                  </a:lnTo>
                  <a:lnTo>
                    <a:pt x="597" y="536"/>
                  </a:lnTo>
                  <a:lnTo>
                    <a:pt x="589" y="539"/>
                  </a:lnTo>
                  <a:lnTo>
                    <a:pt x="586" y="539"/>
                  </a:lnTo>
                  <a:lnTo>
                    <a:pt x="584" y="538"/>
                  </a:lnTo>
                  <a:lnTo>
                    <a:pt x="582" y="536"/>
                  </a:lnTo>
                  <a:lnTo>
                    <a:pt x="580" y="536"/>
                  </a:lnTo>
                  <a:lnTo>
                    <a:pt x="578" y="535"/>
                  </a:lnTo>
                  <a:lnTo>
                    <a:pt x="577" y="535"/>
                  </a:lnTo>
                  <a:lnTo>
                    <a:pt x="576" y="536"/>
                  </a:lnTo>
                  <a:lnTo>
                    <a:pt x="568" y="540"/>
                  </a:lnTo>
                  <a:lnTo>
                    <a:pt x="555" y="543"/>
                  </a:lnTo>
                  <a:lnTo>
                    <a:pt x="542" y="544"/>
                  </a:lnTo>
                  <a:lnTo>
                    <a:pt x="534" y="546"/>
                  </a:lnTo>
                  <a:lnTo>
                    <a:pt x="527" y="544"/>
                  </a:lnTo>
                  <a:lnTo>
                    <a:pt x="519" y="539"/>
                  </a:lnTo>
                  <a:lnTo>
                    <a:pt x="512" y="538"/>
                  </a:lnTo>
                  <a:lnTo>
                    <a:pt x="503" y="538"/>
                  </a:lnTo>
                  <a:lnTo>
                    <a:pt x="491" y="539"/>
                  </a:lnTo>
                  <a:lnTo>
                    <a:pt x="480" y="539"/>
                  </a:lnTo>
                  <a:lnTo>
                    <a:pt x="471" y="535"/>
                  </a:lnTo>
                  <a:lnTo>
                    <a:pt x="464" y="531"/>
                  </a:lnTo>
                  <a:lnTo>
                    <a:pt x="459" y="527"/>
                  </a:lnTo>
                  <a:lnTo>
                    <a:pt x="453" y="526"/>
                  </a:lnTo>
                  <a:lnTo>
                    <a:pt x="448" y="528"/>
                  </a:lnTo>
                  <a:lnTo>
                    <a:pt x="442" y="532"/>
                  </a:lnTo>
                  <a:lnTo>
                    <a:pt x="436" y="536"/>
                  </a:lnTo>
                  <a:lnTo>
                    <a:pt x="426" y="538"/>
                  </a:lnTo>
                  <a:lnTo>
                    <a:pt x="413" y="540"/>
                  </a:lnTo>
                  <a:lnTo>
                    <a:pt x="402" y="547"/>
                  </a:lnTo>
                  <a:lnTo>
                    <a:pt x="391" y="558"/>
                  </a:lnTo>
                  <a:lnTo>
                    <a:pt x="382" y="566"/>
                  </a:lnTo>
                  <a:lnTo>
                    <a:pt x="373" y="571"/>
                  </a:lnTo>
                  <a:lnTo>
                    <a:pt x="363" y="578"/>
                  </a:lnTo>
                  <a:lnTo>
                    <a:pt x="358" y="586"/>
                  </a:lnTo>
                  <a:lnTo>
                    <a:pt x="351" y="600"/>
                  </a:lnTo>
                  <a:lnTo>
                    <a:pt x="343" y="613"/>
                  </a:lnTo>
                  <a:lnTo>
                    <a:pt x="339" y="627"/>
                  </a:lnTo>
                  <a:lnTo>
                    <a:pt x="338" y="632"/>
                  </a:lnTo>
                  <a:lnTo>
                    <a:pt x="334" y="633"/>
                  </a:lnTo>
                  <a:lnTo>
                    <a:pt x="326" y="632"/>
                  </a:lnTo>
                  <a:lnTo>
                    <a:pt x="321" y="632"/>
                  </a:lnTo>
                  <a:lnTo>
                    <a:pt x="315" y="635"/>
                  </a:lnTo>
                  <a:lnTo>
                    <a:pt x="307" y="642"/>
                  </a:lnTo>
                  <a:lnTo>
                    <a:pt x="299" y="652"/>
                  </a:lnTo>
                  <a:lnTo>
                    <a:pt x="289" y="666"/>
                  </a:lnTo>
                  <a:lnTo>
                    <a:pt x="274" y="695"/>
                  </a:lnTo>
                  <a:lnTo>
                    <a:pt x="252" y="695"/>
                  </a:lnTo>
                  <a:lnTo>
                    <a:pt x="234" y="694"/>
                  </a:lnTo>
                  <a:lnTo>
                    <a:pt x="226" y="694"/>
                  </a:lnTo>
                  <a:lnTo>
                    <a:pt x="221" y="697"/>
                  </a:lnTo>
                  <a:lnTo>
                    <a:pt x="219" y="698"/>
                  </a:lnTo>
                  <a:lnTo>
                    <a:pt x="218" y="701"/>
                  </a:lnTo>
                  <a:lnTo>
                    <a:pt x="215" y="702"/>
                  </a:lnTo>
                  <a:lnTo>
                    <a:pt x="209" y="702"/>
                  </a:lnTo>
                  <a:lnTo>
                    <a:pt x="202" y="699"/>
                  </a:lnTo>
                  <a:lnTo>
                    <a:pt x="194" y="694"/>
                  </a:lnTo>
                  <a:lnTo>
                    <a:pt x="190" y="693"/>
                  </a:lnTo>
                  <a:lnTo>
                    <a:pt x="186" y="693"/>
                  </a:lnTo>
                  <a:lnTo>
                    <a:pt x="183" y="694"/>
                  </a:lnTo>
                  <a:lnTo>
                    <a:pt x="179" y="695"/>
                  </a:lnTo>
                  <a:lnTo>
                    <a:pt x="176" y="697"/>
                  </a:lnTo>
                  <a:lnTo>
                    <a:pt x="174" y="697"/>
                  </a:lnTo>
                  <a:lnTo>
                    <a:pt x="170" y="693"/>
                  </a:lnTo>
                  <a:lnTo>
                    <a:pt x="168" y="689"/>
                  </a:lnTo>
                  <a:lnTo>
                    <a:pt x="166" y="685"/>
                  </a:lnTo>
                  <a:lnTo>
                    <a:pt x="163" y="677"/>
                  </a:lnTo>
                  <a:lnTo>
                    <a:pt x="160" y="670"/>
                  </a:lnTo>
                  <a:lnTo>
                    <a:pt x="156" y="662"/>
                  </a:lnTo>
                  <a:lnTo>
                    <a:pt x="152" y="658"/>
                  </a:lnTo>
                  <a:lnTo>
                    <a:pt x="147" y="655"/>
                  </a:lnTo>
                  <a:lnTo>
                    <a:pt x="141" y="658"/>
                  </a:lnTo>
                  <a:lnTo>
                    <a:pt x="136" y="664"/>
                  </a:lnTo>
                  <a:lnTo>
                    <a:pt x="131" y="672"/>
                  </a:lnTo>
                  <a:lnTo>
                    <a:pt x="127" y="678"/>
                  </a:lnTo>
                  <a:lnTo>
                    <a:pt x="123" y="686"/>
                  </a:lnTo>
                  <a:lnTo>
                    <a:pt x="117" y="702"/>
                  </a:lnTo>
                  <a:lnTo>
                    <a:pt x="114" y="703"/>
                  </a:lnTo>
                  <a:lnTo>
                    <a:pt x="110" y="701"/>
                  </a:lnTo>
                  <a:lnTo>
                    <a:pt x="105" y="695"/>
                  </a:lnTo>
                  <a:lnTo>
                    <a:pt x="100" y="689"/>
                  </a:lnTo>
                  <a:lnTo>
                    <a:pt x="96" y="683"/>
                  </a:lnTo>
                  <a:lnTo>
                    <a:pt x="93" y="679"/>
                  </a:lnTo>
                  <a:lnTo>
                    <a:pt x="90" y="674"/>
                  </a:lnTo>
                  <a:lnTo>
                    <a:pt x="85" y="658"/>
                  </a:lnTo>
                  <a:lnTo>
                    <a:pt x="84" y="650"/>
                  </a:lnTo>
                  <a:lnTo>
                    <a:pt x="82" y="644"/>
                  </a:lnTo>
                  <a:lnTo>
                    <a:pt x="80" y="639"/>
                  </a:lnTo>
                  <a:lnTo>
                    <a:pt x="77" y="636"/>
                  </a:lnTo>
                  <a:lnTo>
                    <a:pt x="73" y="633"/>
                  </a:lnTo>
                  <a:lnTo>
                    <a:pt x="73" y="631"/>
                  </a:lnTo>
                  <a:lnTo>
                    <a:pt x="71" y="627"/>
                  </a:lnTo>
                  <a:lnTo>
                    <a:pt x="70" y="624"/>
                  </a:lnTo>
                  <a:lnTo>
                    <a:pt x="69" y="620"/>
                  </a:lnTo>
                  <a:lnTo>
                    <a:pt x="69" y="615"/>
                  </a:lnTo>
                  <a:lnTo>
                    <a:pt x="70" y="613"/>
                  </a:lnTo>
                  <a:lnTo>
                    <a:pt x="73" y="613"/>
                  </a:lnTo>
                  <a:lnTo>
                    <a:pt x="74" y="615"/>
                  </a:lnTo>
                  <a:lnTo>
                    <a:pt x="75" y="615"/>
                  </a:lnTo>
                  <a:lnTo>
                    <a:pt x="77" y="613"/>
                  </a:lnTo>
                  <a:lnTo>
                    <a:pt x="77" y="611"/>
                  </a:lnTo>
                  <a:lnTo>
                    <a:pt x="74" y="604"/>
                  </a:lnTo>
                  <a:lnTo>
                    <a:pt x="66" y="590"/>
                  </a:lnTo>
                  <a:lnTo>
                    <a:pt x="66" y="584"/>
                  </a:lnTo>
                  <a:lnTo>
                    <a:pt x="67" y="581"/>
                  </a:lnTo>
                  <a:lnTo>
                    <a:pt x="63" y="577"/>
                  </a:lnTo>
                  <a:lnTo>
                    <a:pt x="62" y="577"/>
                  </a:lnTo>
                  <a:lnTo>
                    <a:pt x="59" y="575"/>
                  </a:lnTo>
                  <a:lnTo>
                    <a:pt x="58" y="574"/>
                  </a:lnTo>
                  <a:lnTo>
                    <a:pt x="58" y="573"/>
                  </a:lnTo>
                  <a:lnTo>
                    <a:pt x="59" y="570"/>
                  </a:lnTo>
                  <a:lnTo>
                    <a:pt x="59" y="567"/>
                  </a:lnTo>
                  <a:lnTo>
                    <a:pt x="61" y="565"/>
                  </a:lnTo>
                  <a:lnTo>
                    <a:pt x="61" y="559"/>
                  </a:lnTo>
                  <a:lnTo>
                    <a:pt x="59" y="559"/>
                  </a:lnTo>
                  <a:lnTo>
                    <a:pt x="55" y="562"/>
                  </a:lnTo>
                  <a:lnTo>
                    <a:pt x="50" y="565"/>
                  </a:lnTo>
                  <a:lnTo>
                    <a:pt x="45" y="569"/>
                  </a:lnTo>
                  <a:lnTo>
                    <a:pt x="39" y="570"/>
                  </a:lnTo>
                  <a:lnTo>
                    <a:pt x="35" y="570"/>
                  </a:lnTo>
                  <a:lnTo>
                    <a:pt x="32" y="567"/>
                  </a:lnTo>
                  <a:lnTo>
                    <a:pt x="30" y="566"/>
                  </a:lnTo>
                  <a:lnTo>
                    <a:pt x="26" y="563"/>
                  </a:lnTo>
                  <a:lnTo>
                    <a:pt x="22" y="562"/>
                  </a:lnTo>
                  <a:lnTo>
                    <a:pt x="18" y="559"/>
                  </a:lnTo>
                  <a:lnTo>
                    <a:pt x="15" y="558"/>
                  </a:lnTo>
                  <a:lnTo>
                    <a:pt x="12" y="555"/>
                  </a:lnTo>
                  <a:lnTo>
                    <a:pt x="11" y="553"/>
                  </a:lnTo>
                  <a:lnTo>
                    <a:pt x="7" y="540"/>
                  </a:lnTo>
                  <a:lnTo>
                    <a:pt x="4" y="538"/>
                  </a:lnTo>
                  <a:lnTo>
                    <a:pt x="0" y="530"/>
                  </a:lnTo>
                  <a:lnTo>
                    <a:pt x="0" y="522"/>
                  </a:lnTo>
                  <a:lnTo>
                    <a:pt x="6" y="515"/>
                  </a:lnTo>
                  <a:lnTo>
                    <a:pt x="31" y="489"/>
                  </a:lnTo>
                  <a:lnTo>
                    <a:pt x="34" y="491"/>
                  </a:lnTo>
                  <a:lnTo>
                    <a:pt x="36" y="491"/>
                  </a:lnTo>
                  <a:lnTo>
                    <a:pt x="38" y="492"/>
                  </a:lnTo>
                  <a:lnTo>
                    <a:pt x="41" y="493"/>
                  </a:lnTo>
                  <a:lnTo>
                    <a:pt x="43" y="491"/>
                  </a:lnTo>
                  <a:lnTo>
                    <a:pt x="45" y="483"/>
                  </a:lnTo>
                  <a:lnTo>
                    <a:pt x="45" y="473"/>
                  </a:lnTo>
                  <a:lnTo>
                    <a:pt x="43" y="462"/>
                  </a:lnTo>
                  <a:lnTo>
                    <a:pt x="42" y="453"/>
                  </a:lnTo>
                  <a:lnTo>
                    <a:pt x="39" y="447"/>
                  </a:lnTo>
                  <a:lnTo>
                    <a:pt x="38" y="446"/>
                  </a:lnTo>
                  <a:lnTo>
                    <a:pt x="35" y="446"/>
                  </a:lnTo>
                  <a:lnTo>
                    <a:pt x="31" y="442"/>
                  </a:lnTo>
                  <a:lnTo>
                    <a:pt x="28" y="437"/>
                  </a:lnTo>
                  <a:lnTo>
                    <a:pt x="26" y="434"/>
                  </a:lnTo>
                  <a:lnTo>
                    <a:pt x="20" y="431"/>
                  </a:lnTo>
                  <a:lnTo>
                    <a:pt x="16" y="427"/>
                  </a:lnTo>
                  <a:lnTo>
                    <a:pt x="18" y="425"/>
                  </a:lnTo>
                  <a:lnTo>
                    <a:pt x="19" y="421"/>
                  </a:lnTo>
                  <a:lnTo>
                    <a:pt x="22" y="415"/>
                  </a:lnTo>
                  <a:lnTo>
                    <a:pt x="24" y="414"/>
                  </a:lnTo>
                  <a:lnTo>
                    <a:pt x="31" y="414"/>
                  </a:lnTo>
                  <a:lnTo>
                    <a:pt x="34" y="416"/>
                  </a:lnTo>
                  <a:lnTo>
                    <a:pt x="36" y="416"/>
                  </a:lnTo>
                  <a:lnTo>
                    <a:pt x="38" y="415"/>
                  </a:lnTo>
                  <a:lnTo>
                    <a:pt x="39" y="412"/>
                  </a:lnTo>
                  <a:lnTo>
                    <a:pt x="42" y="408"/>
                  </a:lnTo>
                  <a:lnTo>
                    <a:pt x="45" y="407"/>
                  </a:lnTo>
                  <a:lnTo>
                    <a:pt x="46" y="404"/>
                  </a:lnTo>
                  <a:lnTo>
                    <a:pt x="49" y="402"/>
                  </a:lnTo>
                  <a:lnTo>
                    <a:pt x="49" y="399"/>
                  </a:lnTo>
                  <a:lnTo>
                    <a:pt x="47" y="396"/>
                  </a:lnTo>
                  <a:lnTo>
                    <a:pt x="45" y="392"/>
                  </a:lnTo>
                  <a:lnTo>
                    <a:pt x="42" y="390"/>
                  </a:lnTo>
                  <a:lnTo>
                    <a:pt x="34" y="387"/>
                  </a:lnTo>
                  <a:lnTo>
                    <a:pt x="31" y="386"/>
                  </a:lnTo>
                  <a:lnTo>
                    <a:pt x="28" y="386"/>
                  </a:lnTo>
                  <a:lnTo>
                    <a:pt x="26" y="384"/>
                  </a:lnTo>
                  <a:lnTo>
                    <a:pt x="19" y="377"/>
                  </a:lnTo>
                  <a:lnTo>
                    <a:pt x="18" y="373"/>
                  </a:lnTo>
                  <a:lnTo>
                    <a:pt x="18" y="368"/>
                  </a:lnTo>
                  <a:lnTo>
                    <a:pt x="20" y="360"/>
                  </a:lnTo>
                  <a:lnTo>
                    <a:pt x="27" y="360"/>
                  </a:lnTo>
                  <a:lnTo>
                    <a:pt x="30" y="363"/>
                  </a:lnTo>
                  <a:lnTo>
                    <a:pt x="46" y="373"/>
                  </a:lnTo>
                  <a:lnTo>
                    <a:pt x="50" y="375"/>
                  </a:lnTo>
                  <a:lnTo>
                    <a:pt x="51" y="377"/>
                  </a:lnTo>
                  <a:lnTo>
                    <a:pt x="54" y="380"/>
                  </a:lnTo>
                  <a:lnTo>
                    <a:pt x="54" y="387"/>
                  </a:lnTo>
                  <a:lnTo>
                    <a:pt x="55" y="390"/>
                  </a:lnTo>
                  <a:lnTo>
                    <a:pt x="57" y="391"/>
                  </a:lnTo>
                  <a:lnTo>
                    <a:pt x="58" y="391"/>
                  </a:lnTo>
                  <a:lnTo>
                    <a:pt x="59" y="392"/>
                  </a:lnTo>
                  <a:lnTo>
                    <a:pt x="62" y="398"/>
                  </a:lnTo>
                  <a:lnTo>
                    <a:pt x="67" y="406"/>
                  </a:lnTo>
                  <a:lnTo>
                    <a:pt x="73" y="410"/>
                  </a:lnTo>
                  <a:lnTo>
                    <a:pt x="77" y="411"/>
                  </a:lnTo>
                  <a:lnTo>
                    <a:pt x="82" y="412"/>
                  </a:lnTo>
                  <a:lnTo>
                    <a:pt x="86" y="412"/>
                  </a:lnTo>
                  <a:lnTo>
                    <a:pt x="90" y="411"/>
                  </a:lnTo>
                  <a:lnTo>
                    <a:pt x="93" y="406"/>
                  </a:lnTo>
                  <a:lnTo>
                    <a:pt x="94" y="402"/>
                  </a:lnTo>
                  <a:lnTo>
                    <a:pt x="93" y="399"/>
                  </a:lnTo>
                  <a:lnTo>
                    <a:pt x="90" y="388"/>
                  </a:lnTo>
                  <a:lnTo>
                    <a:pt x="89" y="379"/>
                  </a:lnTo>
                  <a:lnTo>
                    <a:pt x="86" y="375"/>
                  </a:lnTo>
                  <a:lnTo>
                    <a:pt x="78" y="372"/>
                  </a:lnTo>
                  <a:lnTo>
                    <a:pt x="70" y="368"/>
                  </a:lnTo>
                  <a:lnTo>
                    <a:pt x="63" y="364"/>
                  </a:lnTo>
                  <a:lnTo>
                    <a:pt x="61" y="359"/>
                  </a:lnTo>
                  <a:lnTo>
                    <a:pt x="62" y="355"/>
                  </a:lnTo>
                  <a:lnTo>
                    <a:pt x="65" y="349"/>
                  </a:lnTo>
                  <a:lnTo>
                    <a:pt x="67" y="342"/>
                  </a:lnTo>
                  <a:lnTo>
                    <a:pt x="69" y="333"/>
                  </a:lnTo>
                  <a:lnTo>
                    <a:pt x="66" y="325"/>
                  </a:lnTo>
                  <a:lnTo>
                    <a:pt x="62" y="317"/>
                  </a:lnTo>
                  <a:lnTo>
                    <a:pt x="61" y="309"/>
                  </a:lnTo>
                  <a:lnTo>
                    <a:pt x="63" y="299"/>
                  </a:lnTo>
                  <a:lnTo>
                    <a:pt x="67" y="290"/>
                  </a:lnTo>
                  <a:lnTo>
                    <a:pt x="73" y="286"/>
                  </a:lnTo>
                  <a:lnTo>
                    <a:pt x="80" y="286"/>
                  </a:lnTo>
                  <a:lnTo>
                    <a:pt x="89" y="287"/>
                  </a:lnTo>
                  <a:lnTo>
                    <a:pt x="97" y="290"/>
                  </a:lnTo>
                  <a:lnTo>
                    <a:pt x="109" y="291"/>
                  </a:lnTo>
                  <a:lnTo>
                    <a:pt x="121" y="290"/>
                  </a:lnTo>
                  <a:lnTo>
                    <a:pt x="132" y="286"/>
                  </a:lnTo>
                  <a:lnTo>
                    <a:pt x="136" y="284"/>
                  </a:lnTo>
                  <a:lnTo>
                    <a:pt x="139" y="283"/>
                  </a:lnTo>
                  <a:lnTo>
                    <a:pt x="140" y="283"/>
                  </a:lnTo>
                  <a:lnTo>
                    <a:pt x="151" y="288"/>
                  </a:lnTo>
                  <a:lnTo>
                    <a:pt x="153" y="288"/>
                  </a:lnTo>
                  <a:lnTo>
                    <a:pt x="159" y="286"/>
                  </a:lnTo>
                  <a:lnTo>
                    <a:pt x="160" y="283"/>
                  </a:lnTo>
                  <a:lnTo>
                    <a:pt x="163" y="282"/>
                  </a:lnTo>
                  <a:lnTo>
                    <a:pt x="166" y="279"/>
                  </a:lnTo>
                  <a:lnTo>
                    <a:pt x="172" y="278"/>
                  </a:lnTo>
                  <a:lnTo>
                    <a:pt x="180" y="279"/>
                  </a:lnTo>
                  <a:lnTo>
                    <a:pt x="187" y="280"/>
                  </a:lnTo>
                  <a:lnTo>
                    <a:pt x="190" y="280"/>
                  </a:lnTo>
                  <a:lnTo>
                    <a:pt x="190" y="272"/>
                  </a:lnTo>
                  <a:lnTo>
                    <a:pt x="188" y="270"/>
                  </a:lnTo>
                  <a:lnTo>
                    <a:pt x="188" y="260"/>
                  </a:lnTo>
                  <a:lnTo>
                    <a:pt x="187" y="259"/>
                  </a:lnTo>
                  <a:lnTo>
                    <a:pt x="187" y="258"/>
                  </a:lnTo>
                  <a:lnTo>
                    <a:pt x="186" y="255"/>
                  </a:lnTo>
                  <a:lnTo>
                    <a:pt x="183" y="253"/>
                  </a:lnTo>
                  <a:lnTo>
                    <a:pt x="175" y="251"/>
                  </a:lnTo>
                  <a:lnTo>
                    <a:pt x="171" y="247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5" y="243"/>
                  </a:lnTo>
                  <a:lnTo>
                    <a:pt x="182" y="243"/>
                  </a:lnTo>
                  <a:lnTo>
                    <a:pt x="174" y="239"/>
                  </a:lnTo>
                  <a:lnTo>
                    <a:pt x="171" y="236"/>
                  </a:lnTo>
                  <a:lnTo>
                    <a:pt x="168" y="235"/>
                  </a:lnTo>
                  <a:lnTo>
                    <a:pt x="166" y="229"/>
                  </a:lnTo>
                  <a:lnTo>
                    <a:pt x="167" y="225"/>
                  </a:lnTo>
                  <a:lnTo>
                    <a:pt x="168" y="222"/>
                  </a:lnTo>
                  <a:lnTo>
                    <a:pt x="174" y="217"/>
                  </a:lnTo>
                  <a:lnTo>
                    <a:pt x="176" y="216"/>
                  </a:lnTo>
                  <a:lnTo>
                    <a:pt x="179" y="216"/>
                  </a:lnTo>
                  <a:lnTo>
                    <a:pt x="190" y="221"/>
                  </a:lnTo>
                  <a:lnTo>
                    <a:pt x="191" y="221"/>
                  </a:lnTo>
                  <a:lnTo>
                    <a:pt x="191" y="218"/>
                  </a:lnTo>
                  <a:lnTo>
                    <a:pt x="187" y="214"/>
                  </a:lnTo>
                  <a:lnTo>
                    <a:pt x="183" y="206"/>
                  </a:lnTo>
                  <a:lnTo>
                    <a:pt x="183" y="205"/>
                  </a:lnTo>
                  <a:lnTo>
                    <a:pt x="184" y="204"/>
                  </a:lnTo>
                  <a:lnTo>
                    <a:pt x="199" y="204"/>
                  </a:lnTo>
                  <a:lnTo>
                    <a:pt x="199" y="202"/>
                  </a:lnTo>
                  <a:lnTo>
                    <a:pt x="198" y="202"/>
                  </a:lnTo>
                  <a:lnTo>
                    <a:pt x="196" y="200"/>
                  </a:lnTo>
                  <a:lnTo>
                    <a:pt x="194" y="198"/>
                  </a:lnTo>
                  <a:lnTo>
                    <a:pt x="192" y="197"/>
                  </a:lnTo>
                  <a:lnTo>
                    <a:pt x="192" y="193"/>
                  </a:lnTo>
                  <a:lnTo>
                    <a:pt x="195" y="190"/>
                  </a:lnTo>
                  <a:lnTo>
                    <a:pt x="196" y="190"/>
                  </a:lnTo>
                  <a:lnTo>
                    <a:pt x="207" y="196"/>
                  </a:lnTo>
                  <a:lnTo>
                    <a:pt x="213" y="196"/>
                  </a:lnTo>
                  <a:lnTo>
                    <a:pt x="215" y="193"/>
                  </a:lnTo>
                  <a:lnTo>
                    <a:pt x="217" y="190"/>
                  </a:lnTo>
                  <a:lnTo>
                    <a:pt x="218" y="189"/>
                  </a:lnTo>
                  <a:lnTo>
                    <a:pt x="219" y="186"/>
                  </a:lnTo>
                  <a:lnTo>
                    <a:pt x="223" y="181"/>
                  </a:lnTo>
                  <a:lnTo>
                    <a:pt x="229" y="174"/>
                  </a:lnTo>
                  <a:lnTo>
                    <a:pt x="237" y="167"/>
                  </a:lnTo>
                  <a:lnTo>
                    <a:pt x="245" y="165"/>
                  </a:lnTo>
                  <a:lnTo>
                    <a:pt x="260" y="162"/>
                  </a:lnTo>
                  <a:lnTo>
                    <a:pt x="270" y="160"/>
                  </a:lnTo>
                  <a:lnTo>
                    <a:pt x="277" y="156"/>
                  </a:lnTo>
                  <a:lnTo>
                    <a:pt x="296" y="148"/>
                  </a:lnTo>
                  <a:lnTo>
                    <a:pt x="300" y="146"/>
                  </a:lnTo>
                  <a:lnTo>
                    <a:pt x="301" y="143"/>
                  </a:lnTo>
                  <a:lnTo>
                    <a:pt x="301" y="142"/>
                  </a:lnTo>
                  <a:lnTo>
                    <a:pt x="299" y="139"/>
                  </a:lnTo>
                  <a:lnTo>
                    <a:pt x="292" y="139"/>
                  </a:lnTo>
                  <a:lnTo>
                    <a:pt x="292" y="136"/>
                  </a:lnTo>
                  <a:lnTo>
                    <a:pt x="293" y="134"/>
                  </a:lnTo>
                  <a:lnTo>
                    <a:pt x="297" y="130"/>
                  </a:lnTo>
                  <a:lnTo>
                    <a:pt x="305" y="127"/>
                  </a:lnTo>
                  <a:lnTo>
                    <a:pt x="316" y="128"/>
                  </a:lnTo>
                  <a:lnTo>
                    <a:pt x="323" y="128"/>
                  </a:lnTo>
                  <a:lnTo>
                    <a:pt x="326" y="127"/>
                  </a:lnTo>
                  <a:lnTo>
                    <a:pt x="330" y="125"/>
                  </a:lnTo>
                  <a:lnTo>
                    <a:pt x="334" y="123"/>
                  </a:lnTo>
                  <a:lnTo>
                    <a:pt x="336" y="119"/>
                  </a:lnTo>
                  <a:lnTo>
                    <a:pt x="339" y="116"/>
                  </a:lnTo>
                  <a:lnTo>
                    <a:pt x="342" y="115"/>
                  </a:lnTo>
                  <a:lnTo>
                    <a:pt x="343" y="113"/>
                  </a:lnTo>
                  <a:lnTo>
                    <a:pt x="348" y="116"/>
                  </a:lnTo>
                  <a:lnTo>
                    <a:pt x="350" y="117"/>
                  </a:lnTo>
                  <a:lnTo>
                    <a:pt x="350" y="119"/>
                  </a:lnTo>
                  <a:lnTo>
                    <a:pt x="348" y="120"/>
                  </a:lnTo>
                  <a:lnTo>
                    <a:pt x="346" y="121"/>
                  </a:lnTo>
                  <a:lnTo>
                    <a:pt x="344" y="123"/>
                  </a:lnTo>
                  <a:lnTo>
                    <a:pt x="342" y="124"/>
                  </a:lnTo>
                  <a:lnTo>
                    <a:pt x="339" y="127"/>
                  </a:lnTo>
                  <a:lnTo>
                    <a:pt x="338" y="130"/>
                  </a:lnTo>
                  <a:lnTo>
                    <a:pt x="338" y="140"/>
                  </a:lnTo>
                  <a:lnTo>
                    <a:pt x="339" y="142"/>
                  </a:lnTo>
                  <a:lnTo>
                    <a:pt x="339" y="140"/>
                  </a:lnTo>
                  <a:lnTo>
                    <a:pt x="342" y="138"/>
                  </a:lnTo>
                  <a:lnTo>
                    <a:pt x="344" y="136"/>
                  </a:lnTo>
                  <a:lnTo>
                    <a:pt x="346" y="135"/>
                  </a:lnTo>
                  <a:lnTo>
                    <a:pt x="350" y="135"/>
                  </a:lnTo>
                  <a:lnTo>
                    <a:pt x="351" y="138"/>
                  </a:lnTo>
                  <a:lnTo>
                    <a:pt x="352" y="139"/>
                  </a:lnTo>
                  <a:lnTo>
                    <a:pt x="354" y="139"/>
                  </a:lnTo>
                  <a:lnTo>
                    <a:pt x="355" y="138"/>
                  </a:lnTo>
                  <a:lnTo>
                    <a:pt x="355" y="135"/>
                  </a:lnTo>
                  <a:lnTo>
                    <a:pt x="356" y="132"/>
                  </a:lnTo>
                  <a:lnTo>
                    <a:pt x="356" y="130"/>
                  </a:lnTo>
                  <a:lnTo>
                    <a:pt x="359" y="127"/>
                  </a:lnTo>
                  <a:lnTo>
                    <a:pt x="360" y="127"/>
                  </a:lnTo>
                  <a:lnTo>
                    <a:pt x="360" y="128"/>
                  </a:lnTo>
                  <a:lnTo>
                    <a:pt x="362" y="130"/>
                  </a:lnTo>
                  <a:lnTo>
                    <a:pt x="363" y="130"/>
                  </a:lnTo>
                  <a:lnTo>
                    <a:pt x="366" y="131"/>
                  </a:lnTo>
                  <a:lnTo>
                    <a:pt x="369" y="131"/>
                  </a:lnTo>
                  <a:lnTo>
                    <a:pt x="370" y="128"/>
                  </a:lnTo>
                  <a:lnTo>
                    <a:pt x="373" y="127"/>
                  </a:lnTo>
                  <a:lnTo>
                    <a:pt x="374" y="124"/>
                  </a:lnTo>
                  <a:lnTo>
                    <a:pt x="374" y="121"/>
                  </a:lnTo>
                  <a:lnTo>
                    <a:pt x="375" y="119"/>
                  </a:lnTo>
                  <a:lnTo>
                    <a:pt x="377" y="117"/>
                  </a:lnTo>
                  <a:lnTo>
                    <a:pt x="383" y="115"/>
                  </a:lnTo>
                  <a:lnTo>
                    <a:pt x="391" y="115"/>
                  </a:lnTo>
                  <a:lnTo>
                    <a:pt x="398" y="117"/>
                  </a:lnTo>
                  <a:lnTo>
                    <a:pt x="399" y="117"/>
                  </a:lnTo>
                  <a:lnTo>
                    <a:pt x="399" y="116"/>
                  </a:lnTo>
                  <a:lnTo>
                    <a:pt x="398" y="115"/>
                  </a:lnTo>
                  <a:lnTo>
                    <a:pt x="397" y="112"/>
                  </a:lnTo>
                  <a:lnTo>
                    <a:pt x="394" y="111"/>
                  </a:lnTo>
                  <a:lnTo>
                    <a:pt x="393" y="108"/>
                  </a:lnTo>
                  <a:lnTo>
                    <a:pt x="387" y="105"/>
                  </a:lnTo>
                  <a:lnTo>
                    <a:pt x="383" y="105"/>
                  </a:lnTo>
                  <a:lnTo>
                    <a:pt x="382" y="103"/>
                  </a:lnTo>
                  <a:lnTo>
                    <a:pt x="382" y="101"/>
                  </a:lnTo>
                  <a:lnTo>
                    <a:pt x="381" y="99"/>
                  </a:lnTo>
                  <a:lnTo>
                    <a:pt x="382" y="96"/>
                  </a:lnTo>
                  <a:lnTo>
                    <a:pt x="382" y="93"/>
                  </a:lnTo>
                  <a:lnTo>
                    <a:pt x="386" y="92"/>
                  </a:lnTo>
                  <a:lnTo>
                    <a:pt x="393" y="93"/>
                  </a:lnTo>
                  <a:lnTo>
                    <a:pt x="401" y="94"/>
                  </a:lnTo>
                  <a:lnTo>
                    <a:pt x="406" y="93"/>
                  </a:lnTo>
                  <a:lnTo>
                    <a:pt x="413" y="90"/>
                  </a:lnTo>
                  <a:lnTo>
                    <a:pt x="421" y="82"/>
                  </a:lnTo>
                  <a:lnTo>
                    <a:pt x="421" y="77"/>
                  </a:lnTo>
                  <a:lnTo>
                    <a:pt x="412" y="68"/>
                  </a:lnTo>
                  <a:lnTo>
                    <a:pt x="412" y="62"/>
                  </a:lnTo>
                  <a:lnTo>
                    <a:pt x="417" y="49"/>
                  </a:lnTo>
                  <a:lnTo>
                    <a:pt x="422" y="38"/>
                  </a:lnTo>
                  <a:lnTo>
                    <a:pt x="426" y="28"/>
                  </a:lnTo>
                  <a:lnTo>
                    <a:pt x="432" y="19"/>
                  </a:lnTo>
                  <a:lnTo>
                    <a:pt x="438" y="10"/>
                  </a:lnTo>
                  <a:lnTo>
                    <a:pt x="444" y="3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3462033" y="4481298"/>
              <a:ext cx="753277" cy="565370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53" y="12"/>
                </a:cxn>
                <a:cxn ang="0">
                  <a:pos x="172" y="23"/>
                </a:cxn>
                <a:cxn ang="0">
                  <a:pos x="182" y="28"/>
                </a:cxn>
                <a:cxn ang="0">
                  <a:pos x="197" y="17"/>
                </a:cxn>
                <a:cxn ang="0">
                  <a:pos x="208" y="27"/>
                </a:cxn>
                <a:cxn ang="0">
                  <a:pos x="227" y="32"/>
                </a:cxn>
                <a:cxn ang="0">
                  <a:pos x="247" y="31"/>
                </a:cxn>
                <a:cxn ang="0">
                  <a:pos x="282" y="10"/>
                </a:cxn>
                <a:cxn ang="0">
                  <a:pos x="294" y="23"/>
                </a:cxn>
                <a:cxn ang="0">
                  <a:pos x="309" y="35"/>
                </a:cxn>
                <a:cxn ang="0">
                  <a:pos x="313" y="71"/>
                </a:cxn>
                <a:cxn ang="0">
                  <a:pos x="318" y="85"/>
                </a:cxn>
                <a:cxn ang="0">
                  <a:pos x="365" y="90"/>
                </a:cxn>
                <a:cxn ang="0">
                  <a:pos x="403" y="110"/>
                </a:cxn>
                <a:cxn ang="0">
                  <a:pos x="418" y="130"/>
                </a:cxn>
                <a:cxn ang="0">
                  <a:pos x="435" y="133"/>
                </a:cxn>
                <a:cxn ang="0">
                  <a:pos x="428" y="151"/>
                </a:cxn>
                <a:cxn ang="0">
                  <a:pos x="416" y="164"/>
                </a:cxn>
                <a:cxn ang="0">
                  <a:pos x="416" y="200"/>
                </a:cxn>
                <a:cxn ang="0">
                  <a:pos x="441" y="213"/>
                </a:cxn>
                <a:cxn ang="0">
                  <a:pos x="454" y="218"/>
                </a:cxn>
                <a:cxn ang="0">
                  <a:pos x="455" y="230"/>
                </a:cxn>
                <a:cxn ang="0">
                  <a:pos x="438" y="250"/>
                </a:cxn>
                <a:cxn ang="0">
                  <a:pos x="434" y="280"/>
                </a:cxn>
                <a:cxn ang="0">
                  <a:pos x="407" y="295"/>
                </a:cxn>
                <a:cxn ang="0">
                  <a:pos x="393" y="291"/>
                </a:cxn>
                <a:cxn ang="0">
                  <a:pos x="377" y="295"/>
                </a:cxn>
                <a:cxn ang="0">
                  <a:pos x="346" y="295"/>
                </a:cxn>
                <a:cxn ang="0">
                  <a:pos x="326" y="315"/>
                </a:cxn>
                <a:cxn ang="0">
                  <a:pos x="291" y="322"/>
                </a:cxn>
                <a:cxn ang="0">
                  <a:pos x="266" y="334"/>
                </a:cxn>
                <a:cxn ang="0">
                  <a:pos x="248" y="342"/>
                </a:cxn>
                <a:cxn ang="0">
                  <a:pos x="251" y="328"/>
                </a:cxn>
                <a:cxn ang="0">
                  <a:pos x="244" y="318"/>
                </a:cxn>
                <a:cxn ang="0">
                  <a:pos x="243" y="304"/>
                </a:cxn>
                <a:cxn ang="0">
                  <a:pos x="246" y="293"/>
                </a:cxn>
                <a:cxn ang="0">
                  <a:pos x="225" y="296"/>
                </a:cxn>
                <a:cxn ang="0">
                  <a:pos x="188" y="293"/>
                </a:cxn>
                <a:cxn ang="0">
                  <a:pos x="164" y="284"/>
                </a:cxn>
                <a:cxn ang="0">
                  <a:pos x="133" y="268"/>
                </a:cxn>
                <a:cxn ang="0">
                  <a:pos x="111" y="242"/>
                </a:cxn>
                <a:cxn ang="0">
                  <a:pos x="61" y="225"/>
                </a:cxn>
                <a:cxn ang="0">
                  <a:pos x="18" y="213"/>
                </a:cxn>
                <a:cxn ang="0">
                  <a:pos x="8" y="187"/>
                </a:cxn>
                <a:cxn ang="0">
                  <a:pos x="9" y="171"/>
                </a:cxn>
                <a:cxn ang="0">
                  <a:pos x="5" y="159"/>
                </a:cxn>
                <a:cxn ang="0">
                  <a:pos x="1" y="147"/>
                </a:cxn>
                <a:cxn ang="0">
                  <a:pos x="4" y="121"/>
                </a:cxn>
                <a:cxn ang="0">
                  <a:pos x="29" y="91"/>
                </a:cxn>
                <a:cxn ang="0">
                  <a:pos x="47" y="74"/>
                </a:cxn>
                <a:cxn ang="0">
                  <a:pos x="68" y="56"/>
                </a:cxn>
                <a:cxn ang="0">
                  <a:pos x="75" y="19"/>
                </a:cxn>
                <a:cxn ang="0">
                  <a:pos x="87" y="10"/>
                </a:cxn>
              </a:cxnLst>
              <a:rect l="0" t="0" r="r" b="b"/>
              <a:pathLst>
                <a:path w="457" h="343">
                  <a:moveTo>
                    <a:pt x="94" y="0"/>
                  </a:moveTo>
                  <a:lnTo>
                    <a:pt x="99" y="0"/>
                  </a:lnTo>
                  <a:lnTo>
                    <a:pt x="103" y="1"/>
                  </a:lnTo>
                  <a:lnTo>
                    <a:pt x="117" y="5"/>
                  </a:lnTo>
                  <a:lnTo>
                    <a:pt x="131" y="9"/>
                  </a:lnTo>
                  <a:lnTo>
                    <a:pt x="145" y="10"/>
                  </a:lnTo>
                  <a:lnTo>
                    <a:pt x="149" y="10"/>
                  </a:lnTo>
                  <a:lnTo>
                    <a:pt x="153" y="12"/>
                  </a:lnTo>
                  <a:lnTo>
                    <a:pt x="155" y="13"/>
                  </a:lnTo>
                  <a:lnTo>
                    <a:pt x="162" y="20"/>
                  </a:lnTo>
                  <a:lnTo>
                    <a:pt x="168" y="20"/>
                  </a:lnTo>
                  <a:lnTo>
                    <a:pt x="172" y="23"/>
                  </a:lnTo>
                  <a:lnTo>
                    <a:pt x="174" y="24"/>
                  </a:lnTo>
                  <a:lnTo>
                    <a:pt x="176" y="27"/>
                  </a:lnTo>
                  <a:lnTo>
                    <a:pt x="178" y="28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93" y="19"/>
                  </a:lnTo>
                  <a:lnTo>
                    <a:pt x="196" y="17"/>
                  </a:lnTo>
                  <a:lnTo>
                    <a:pt x="197" y="17"/>
                  </a:lnTo>
                  <a:lnTo>
                    <a:pt x="200" y="19"/>
                  </a:lnTo>
                  <a:lnTo>
                    <a:pt x="204" y="23"/>
                  </a:lnTo>
                  <a:lnTo>
                    <a:pt x="205" y="25"/>
                  </a:lnTo>
                  <a:lnTo>
                    <a:pt x="208" y="27"/>
                  </a:lnTo>
                  <a:lnTo>
                    <a:pt x="209" y="29"/>
                  </a:lnTo>
                  <a:lnTo>
                    <a:pt x="212" y="31"/>
                  </a:lnTo>
                  <a:lnTo>
                    <a:pt x="220" y="31"/>
                  </a:lnTo>
                  <a:lnTo>
                    <a:pt x="227" y="32"/>
                  </a:lnTo>
                  <a:lnTo>
                    <a:pt x="232" y="36"/>
                  </a:lnTo>
                  <a:lnTo>
                    <a:pt x="236" y="37"/>
                  </a:lnTo>
                  <a:lnTo>
                    <a:pt x="242" y="36"/>
                  </a:lnTo>
                  <a:lnTo>
                    <a:pt x="247" y="31"/>
                  </a:lnTo>
                  <a:lnTo>
                    <a:pt x="255" y="24"/>
                  </a:lnTo>
                  <a:lnTo>
                    <a:pt x="264" y="16"/>
                  </a:lnTo>
                  <a:lnTo>
                    <a:pt x="274" y="10"/>
                  </a:lnTo>
                  <a:lnTo>
                    <a:pt x="282" y="10"/>
                  </a:lnTo>
                  <a:lnTo>
                    <a:pt x="286" y="12"/>
                  </a:lnTo>
                  <a:lnTo>
                    <a:pt x="289" y="15"/>
                  </a:lnTo>
                  <a:lnTo>
                    <a:pt x="291" y="20"/>
                  </a:lnTo>
                  <a:lnTo>
                    <a:pt x="294" y="23"/>
                  </a:lnTo>
                  <a:lnTo>
                    <a:pt x="299" y="25"/>
                  </a:lnTo>
                  <a:lnTo>
                    <a:pt x="303" y="27"/>
                  </a:lnTo>
                  <a:lnTo>
                    <a:pt x="309" y="27"/>
                  </a:lnTo>
                  <a:lnTo>
                    <a:pt x="309" y="35"/>
                  </a:lnTo>
                  <a:lnTo>
                    <a:pt x="317" y="59"/>
                  </a:lnTo>
                  <a:lnTo>
                    <a:pt x="317" y="64"/>
                  </a:lnTo>
                  <a:lnTo>
                    <a:pt x="314" y="68"/>
                  </a:lnTo>
                  <a:lnTo>
                    <a:pt x="313" y="71"/>
                  </a:lnTo>
                  <a:lnTo>
                    <a:pt x="311" y="75"/>
                  </a:lnTo>
                  <a:lnTo>
                    <a:pt x="313" y="78"/>
                  </a:lnTo>
                  <a:lnTo>
                    <a:pt x="314" y="82"/>
                  </a:lnTo>
                  <a:lnTo>
                    <a:pt x="318" y="85"/>
                  </a:lnTo>
                  <a:lnTo>
                    <a:pt x="325" y="87"/>
                  </a:lnTo>
                  <a:lnTo>
                    <a:pt x="337" y="89"/>
                  </a:lnTo>
                  <a:lnTo>
                    <a:pt x="350" y="90"/>
                  </a:lnTo>
                  <a:lnTo>
                    <a:pt x="365" y="90"/>
                  </a:lnTo>
                  <a:lnTo>
                    <a:pt x="379" y="91"/>
                  </a:lnTo>
                  <a:lnTo>
                    <a:pt x="391" y="94"/>
                  </a:lnTo>
                  <a:lnTo>
                    <a:pt x="397" y="102"/>
                  </a:lnTo>
                  <a:lnTo>
                    <a:pt x="403" y="110"/>
                  </a:lnTo>
                  <a:lnTo>
                    <a:pt x="407" y="120"/>
                  </a:lnTo>
                  <a:lnTo>
                    <a:pt x="411" y="126"/>
                  </a:lnTo>
                  <a:lnTo>
                    <a:pt x="414" y="129"/>
                  </a:lnTo>
                  <a:lnTo>
                    <a:pt x="418" y="130"/>
                  </a:lnTo>
                  <a:lnTo>
                    <a:pt x="420" y="132"/>
                  </a:lnTo>
                  <a:lnTo>
                    <a:pt x="431" y="132"/>
                  </a:lnTo>
                  <a:lnTo>
                    <a:pt x="434" y="133"/>
                  </a:lnTo>
                  <a:lnTo>
                    <a:pt x="435" y="133"/>
                  </a:lnTo>
                  <a:lnTo>
                    <a:pt x="435" y="147"/>
                  </a:lnTo>
                  <a:lnTo>
                    <a:pt x="434" y="149"/>
                  </a:lnTo>
                  <a:lnTo>
                    <a:pt x="431" y="151"/>
                  </a:lnTo>
                  <a:lnTo>
                    <a:pt x="428" y="151"/>
                  </a:lnTo>
                  <a:lnTo>
                    <a:pt x="420" y="155"/>
                  </a:lnTo>
                  <a:lnTo>
                    <a:pt x="418" y="157"/>
                  </a:lnTo>
                  <a:lnTo>
                    <a:pt x="416" y="161"/>
                  </a:lnTo>
                  <a:lnTo>
                    <a:pt x="416" y="164"/>
                  </a:lnTo>
                  <a:lnTo>
                    <a:pt x="415" y="169"/>
                  </a:lnTo>
                  <a:lnTo>
                    <a:pt x="415" y="183"/>
                  </a:lnTo>
                  <a:lnTo>
                    <a:pt x="416" y="194"/>
                  </a:lnTo>
                  <a:lnTo>
                    <a:pt x="416" y="200"/>
                  </a:lnTo>
                  <a:lnTo>
                    <a:pt x="419" y="203"/>
                  </a:lnTo>
                  <a:lnTo>
                    <a:pt x="426" y="206"/>
                  </a:lnTo>
                  <a:lnTo>
                    <a:pt x="434" y="209"/>
                  </a:lnTo>
                  <a:lnTo>
                    <a:pt x="441" y="213"/>
                  </a:lnTo>
                  <a:lnTo>
                    <a:pt x="443" y="215"/>
                  </a:lnTo>
                  <a:lnTo>
                    <a:pt x="447" y="217"/>
                  </a:lnTo>
                  <a:lnTo>
                    <a:pt x="451" y="217"/>
                  </a:lnTo>
                  <a:lnTo>
                    <a:pt x="454" y="218"/>
                  </a:lnTo>
                  <a:lnTo>
                    <a:pt x="455" y="219"/>
                  </a:lnTo>
                  <a:lnTo>
                    <a:pt x="457" y="222"/>
                  </a:lnTo>
                  <a:lnTo>
                    <a:pt x="457" y="226"/>
                  </a:lnTo>
                  <a:lnTo>
                    <a:pt x="455" y="230"/>
                  </a:lnTo>
                  <a:lnTo>
                    <a:pt x="454" y="233"/>
                  </a:lnTo>
                  <a:lnTo>
                    <a:pt x="449" y="238"/>
                  </a:lnTo>
                  <a:lnTo>
                    <a:pt x="443" y="242"/>
                  </a:lnTo>
                  <a:lnTo>
                    <a:pt x="438" y="250"/>
                  </a:lnTo>
                  <a:lnTo>
                    <a:pt x="432" y="261"/>
                  </a:lnTo>
                  <a:lnTo>
                    <a:pt x="432" y="271"/>
                  </a:lnTo>
                  <a:lnTo>
                    <a:pt x="434" y="273"/>
                  </a:lnTo>
                  <a:lnTo>
                    <a:pt x="434" y="280"/>
                  </a:lnTo>
                  <a:lnTo>
                    <a:pt x="424" y="284"/>
                  </a:lnTo>
                  <a:lnTo>
                    <a:pt x="416" y="288"/>
                  </a:lnTo>
                  <a:lnTo>
                    <a:pt x="411" y="292"/>
                  </a:lnTo>
                  <a:lnTo>
                    <a:pt x="407" y="295"/>
                  </a:lnTo>
                  <a:lnTo>
                    <a:pt x="404" y="296"/>
                  </a:lnTo>
                  <a:lnTo>
                    <a:pt x="400" y="295"/>
                  </a:lnTo>
                  <a:lnTo>
                    <a:pt x="397" y="293"/>
                  </a:lnTo>
                  <a:lnTo>
                    <a:pt x="393" y="291"/>
                  </a:lnTo>
                  <a:lnTo>
                    <a:pt x="388" y="288"/>
                  </a:lnTo>
                  <a:lnTo>
                    <a:pt x="387" y="289"/>
                  </a:lnTo>
                  <a:lnTo>
                    <a:pt x="381" y="292"/>
                  </a:lnTo>
                  <a:lnTo>
                    <a:pt x="377" y="295"/>
                  </a:lnTo>
                  <a:lnTo>
                    <a:pt x="369" y="296"/>
                  </a:lnTo>
                  <a:lnTo>
                    <a:pt x="360" y="293"/>
                  </a:lnTo>
                  <a:lnTo>
                    <a:pt x="352" y="292"/>
                  </a:lnTo>
                  <a:lnTo>
                    <a:pt x="346" y="295"/>
                  </a:lnTo>
                  <a:lnTo>
                    <a:pt x="340" y="300"/>
                  </a:lnTo>
                  <a:lnTo>
                    <a:pt x="334" y="307"/>
                  </a:lnTo>
                  <a:lnTo>
                    <a:pt x="330" y="312"/>
                  </a:lnTo>
                  <a:lnTo>
                    <a:pt x="326" y="315"/>
                  </a:lnTo>
                  <a:lnTo>
                    <a:pt x="320" y="316"/>
                  </a:lnTo>
                  <a:lnTo>
                    <a:pt x="311" y="318"/>
                  </a:lnTo>
                  <a:lnTo>
                    <a:pt x="302" y="319"/>
                  </a:lnTo>
                  <a:lnTo>
                    <a:pt x="291" y="322"/>
                  </a:lnTo>
                  <a:lnTo>
                    <a:pt x="282" y="323"/>
                  </a:lnTo>
                  <a:lnTo>
                    <a:pt x="275" y="324"/>
                  </a:lnTo>
                  <a:lnTo>
                    <a:pt x="271" y="327"/>
                  </a:lnTo>
                  <a:lnTo>
                    <a:pt x="266" y="334"/>
                  </a:lnTo>
                  <a:lnTo>
                    <a:pt x="260" y="339"/>
                  </a:lnTo>
                  <a:lnTo>
                    <a:pt x="254" y="343"/>
                  </a:lnTo>
                  <a:lnTo>
                    <a:pt x="251" y="343"/>
                  </a:lnTo>
                  <a:lnTo>
                    <a:pt x="248" y="342"/>
                  </a:lnTo>
                  <a:lnTo>
                    <a:pt x="247" y="341"/>
                  </a:lnTo>
                  <a:lnTo>
                    <a:pt x="247" y="335"/>
                  </a:lnTo>
                  <a:lnTo>
                    <a:pt x="250" y="330"/>
                  </a:lnTo>
                  <a:lnTo>
                    <a:pt x="251" y="328"/>
                  </a:lnTo>
                  <a:lnTo>
                    <a:pt x="251" y="324"/>
                  </a:lnTo>
                  <a:lnTo>
                    <a:pt x="248" y="323"/>
                  </a:lnTo>
                  <a:lnTo>
                    <a:pt x="246" y="320"/>
                  </a:lnTo>
                  <a:lnTo>
                    <a:pt x="244" y="318"/>
                  </a:lnTo>
                  <a:lnTo>
                    <a:pt x="243" y="314"/>
                  </a:lnTo>
                  <a:lnTo>
                    <a:pt x="242" y="311"/>
                  </a:lnTo>
                  <a:lnTo>
                    <a:pt x="243" y="308"/>
                  </a:lnTo>
                  <a:lnTo>
                    <a:pt x="243" y="304"/>
                  </a:lnTo>
                  <a:lnTo>
                    <a:pt x="246" y="300"/>
                  </a:lnTo>
                  <a:lnTo>
                    <a:pt x="247" y="297"/>
                  </a:lnTo>
                  <a:lnTo>
                    <a:pt x="247" y="295"/>
                  </a:lnTo>
                  <a:lnTo>
                    <a:pt x="246" y="293"/>
                  </a:lnTo>
                  <a:lnTo>
                    <a:pt x="243" y="292"/>
                  </a:lnTo>
                  <a:lnTo>
                    <a:pt x="236" y="292"/>
                  </a:lnTo>
                  <a:lnTo>
                    <a:pt x="233" y="293"/>
                  </a:lnTo>
                  <a:lnTo>
                    <a:pt x="225" y="296"/>
                  </a:lnTo>
                  <a:lnTo>
                    <a:pt x="213" y="297"/>
                  </a:lnTo>
                  <a:lnTo>
                    <a:pt x="193" y="297"/>
                  </a:lnTo>
                  <a:lnTo>
                    <a:pt x="192" y="295"/>
                  </a:lnTo>
                  <a:lnTo>
                    <a:pt x="188" y="293"/>
                  </a:lnTo>
                  <a:lnTo>
                    <a:pt x="182" y="288"/>
                  </a:lnTo>
                  <a:lnTo>
                    <a:pt x="178" y="287"/>
                  </a:lnTo>
                  <a:lnTo>
                    <a:pt x="176" y="285"/>
                  </a:lnTo>
                  <a:lnTo>
                    <a:pt x="164" y="284"/>
                  </a:lnTo>
                  <a:lnTo>
                    <a:pt x="149" y="284"/>
                  </a:lnTo>
                  <a:lnTo>
                    <a:pt x="142" y="281"/>
                  </a:lnTo>
                  <a:lnTo>
                    <a:pt x="137" y="276"/>
                  </a:lnTo>
                  <a:lnTo>
                    <a:pt x="133" y="268"/>
                  </a:lnTo>
                  <a:lnTo>
                    <a:pt x="130" y="260"/>
                  </a:lnTo>
                  <a:lnTo>
                    <a:pt x="127" y="253"/>
                  </a:lnTo>
                  <a:lnTo>
                    <a:pt x="121" y="248"/>
                  </a:lnTo>
                  <a:lnTo>
                    <a:pt x="111" y="242"/>
                  </a:lnTo>
                  <a:lnTo>
                    <a:pt x="100" y="237"/>
                  </a:lnTo>
                  <a:lnTo>
                    <a:pt x="88" y="231"/>
                  </a:lnTo>
                  <a:lnTo>
                    <a:pt x="75" y="227"/>
                  </a:lnTo>
                  <a:lnTo>
                    <a:pt x="61" y="225"/>
                  </a:lnTo>
                  <a:lnTo>
                    <a:pt x="53" y="223"/>
                  </a:lnTo>
                  <a:lnTo>
                    <a:pt x="47" y="221"/>
                  </a:lnTo>
                  <a:lnTo>
                    <a:pt x="35" y="218"/>
                  </a:lnTo>
                  <a:lnTo>
                    <a:pt x="18" y="213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2" y="195"/>
                  </a:lnTo>
                  <a:lnTo>
                    <a:pt x="8" y="187"/>
                  </a:lnTo>
                  <a:lnTo>
                    <a:pt x="6" y="180"/>
                  </a:lnTo>
                  <a:lnTo>
                    <a:pt x="6" y="178"/>
                  </a:lnTo>
                  <a:lnTo>
                    <a:pt x="8" y="174"/>
                  </a:lnTo>
                  <a:lnTo>
                    <a:pt x="9" y="171"/>
                  </a:lnTo>
                  <a:lnTo>
                    <a:pt x="9" y="167"/>
                  </a:lnTo>
                  <a:lnTo>
                    <a:pt x="8" y="163"/>
                  </a:lnTo>
                  <a:lnTo>
                    <a:pt x="6" y="160"/>
                  </a:lnTo>
                  <a:lnTo>
                    <a:pt x="5" y="159"/>
                  </a:lnTo>
                  <a:lnTo>
                    <a:pt x="2" y="157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1" y="147"/>
                  </a:lnTo>
                  <a:lnTo>
                    <a:pt x="4" y="143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4" y="121"/>
                  </a:lnTo>
                  <a:lnTo>
                    <a:pt x="14" y="114"/>
                  </a:lnTo>
                  <a:lnTo>
                    <a:pt x="24" y="108"/>
                  </a:lnTo>
                  <a:lnTo>
                    <a:pt x="28" y="99"/>
                  </a:lnTo>
                  <a:lnTo>
                    <a:pt x="29" y="91"/>
                  </a:lnTo>
                  <a:lnTo>
                    <a:pt x="29" y="86"/>
                  </a:lnTo>
                  <a:lnTo>
                    <a:pt x="32" y="82"/>
                  </a:lnTo>
                  <a:lnTo>
                    <a:pt x="39" y="77"/>
                  </a:lnTo>
                  <a:lnTo>
                    <a:pt x="47" y="74"/>
                  </a:lnTo>
                  <a:lnTo>
                    <a:pt x="55" y="74"/>
                  </a:lnTo>
                  <a:lnTo>
                    <a:pt x="60" y="72"/>
                  </a:lnTo>
                  <a:lnTo>
                    <a:pt x="65" y="67"/>
                  </a:lnTo>
                  <a:lnTo>
                    <a:pt x="68" y="56"/>
                  </a:lnTo>
                  <a:lnTo>
                    <a:pt x="72" y="43"/>
                  </a:lnTo>
                  <a:lnTo>
                    <a:pt x="73" y="3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3" y="15"/>
                  </a:lnTo>
                  <a:lnTo>
                    <a:pt x="87" y="10"/>
                  </a:lnTo>
                  <a:lnTo>
                    <a:pt x="91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3399398" y="4832388"/>
              <a:ext cx="562073" cy="428561"/>
            </a:xfrm>
            <a:custGeom>
              <a:avLst/>
              <a:gdLst/>
              <a:ahLst/>
              <a:cxnLst>
                <a:cxn ang="0">
                  <a:pos x="91" y="10"/>
                </a:cxn>
                <a:cxn ang="0">
                  <a:pos x="138" y="24"/>
                </a:cxn>
                <a:cxn ang="0">
                  <a:pos x="168" y="47"/>
                </a:cxn>
                <a:cxn ang="0">
                  <a:pos x="187" y="71"/>
                </a:cxn>
                <a:cxn ang="0">
                  <a:pos x="220" y="75"/>
                </a:cxn>
                <a:cxn ang="0">
                  <a:pos x="251" y="84"/>
                </a:cxn>
                <a:cxn ang="0">
                  <a:pos x="281" y="79"/>
                </a:cxn>
                <a:cxn ang="0">
                  <a:pos x="284" y="87"/>
                </a:cxn>
                <a:cxn ang="0">
                  <a:pos x="281" y="101"/>
                </a:cxn>
                <a:cxn ang="0">
                  <a:pos x="289" y="111"/>
                </a:cxn>
                <a:cxn ang="0">
                  <a:pos x="285" y="128"/>
                </a:cxn>
                <a:cxn ang="0">
                  <a:pos x="298" y="126"/>
                </a:cxn>
                <a:cxn ang="0">
                  <a:pos x="316" y="110"/>
                </a:cxn>
                <a:cxn ang="0">
                  <a:pos x="332" y="138"/>
                </a:cxn>
                <a:cxn ang="0">
                  <a:pos x="335" y="156"/>
                </a:cxn>
                <a:cxn ang="0">
                  <a:pos x="341" y="186"/>
                </a:cxn>
                <a:cxn ang="0">
                  <a:pos x="333" y="210"/>
                </a:cxn>
                <a:cxn ang="0">
                  <a:pos x="323" y="221"/>
                </a:cxn>
                <a:cxn ang="0">
                  <a:pos x="320" y="225"/>
                </a:cxn>
                <a:cxn ang="0">
                  <a:pos x="301" y="227"/>
                </a:cxn>
                <a:cxn ang="0">
                  <a:pos x="290" y="229"/>
                </a:cxn>
                <a:cxn ang="0">
                  <a:pos x="284" y="230"/>
                </a:cxn>
                <a:cxn ang="0">
                  <a:pos x="280" y="239"/>
                </a:cxn>
                <a:cxn ang="0">
                  <a:pos x="269" y="229"/>
                </a:cxn>
                <a:cxn ang="0">
                  <a:pos x="243" y="258"/>
                </a:cxn>
                <a:cxn ang="0">
                  <a:pos x="234" y="250"/>
                </a:cxn>
                <a:cxn ang="0">
                  <a:pos x="222" y="245"/>
                </a:cxn>
                <a:cxn ang="0">
                  <a:pos x="219" y="235"/>
                </a:cxn>
                <a:cxn ang="0">
                  <a:pos x="207" y="227"/>
                </a:cxn>
                <a:cxn ang="0">
                  <a:pos x="196" y="211"/>
                </a:cxn>
                <a:cxn ang="0">
                  <a:pos x="192" y="200"/>
                </a:cxn>
                <a:cxn ang="0">
                  <a:pos x="157" y="217"/>
                </a:cxn>
                <a:cxn ang="0">
                  <a:pos x="103" y="231"/>
                </a:cxn>
                <a:cxn ang="0">
                  <a:pos x="95" y="235"/>
                </a:cxn>
                <a:cxn ang="0">
                  <a:pos x="91" y="231"/>
                </a:cxn>
                <a:cxn ang="0">
                  <a:pos x="79" y="234"/>
                </a:cxn>
                <a:cxn ang="0">
                  <a:pos x="51" y="208"/>
                </a:cxn>
                <a:cxn ang="0">
                  <a:pos x="44" y="181"/>
                </a:cxn>
                <a:cxn ang="0">
                  <a:pos x="50" y="165"/>
                </a:cxn>
                <a:cxn ang="0">
                  <a:pos x="32" y="172"/>
                </a:cxn>
                <a:cxn ang="0">
                  <a:pos x="7" y="179"/>
                </a:cxn>
                <a:cxn ang="0">
                  <a:pos x="9" y="159"/>
                </a:cxn>
                <a:cxn ang="0">
                  <a:pos x="3" y="122"/>
                </a:cxn>
                <a:cxn ang="0">
                  <a:pos x="1" y="99"/>
                </a:cxn>
                <a:cxn ang="0">
                  <a:pos x="7" y="87"/>
                </a:cxn>
                <a:cxn ang="0">
                  <a:pos x="29" y="64"/>
                </a:cxn>
                <a:cxn ang="0">
                  <a:pos x="50" y="66"/>
                </a:cxn>
                <a:cxn ang="0">
                  <a:pos x="42" y="41"/>
                </a:cxn>
                <a:cxn ang="0">
                  <a:pos x="56" y="23"/>
                </a:cxn>
              </a:cxnLst>
              <a:rect l="0" t="0" r="r" b="b"/>
              <a:pathLst>
                <a:path w="341" h="260">
                  <a:moveTo>
                    <a:pt x="56" y="0"/>
                  </a:moveTo>
                  <a:lnTo>
                    <a:pt x="73" y="5"/>
                  </a:lnTo>
                  <a:lnTo>
                    <a:pt x="85" y="8"/>
                  </a:lnTo>
                  <a:lnTo>
                    <a:pt x="91" y="10"/>
                  </a:lnTo>
                  <a:lnTo>
                    <a:pt x="99" y="12"/>
                  </a:lnTo>
                  <a:lnTo>
                    <a:pt x="113" y="14"/>
                  </a:lnTo>
                  <a:lnTo>
                    <a:pt x="126" y="18"/>
                  </a:lnTo>
                  <a:lnTo>
                    <a:pt x="138" y="24"/>
                  </a:lnTo>
                  <a:lnTo>
                    <a:pt x="149" y="29"/>
                  </a:lnTo>
                  <a:lnTo>
                    <a:pt x="159" y="35"/>
                  </a:lnTo>
                  <a:lnTo>
                    <a:pt x="165" y="40"/>
                  </a:lnTo>
                  <a:lnTo>
                    <a:pt x="168" y="47"/>
                  </a:lnTo>
                  <a:lnTo>
                    <a:pt x="171" y="55"/>
                  </a:lnTo>
                  <a:lnTo>
                    <a:pt x="175" y="63"/>
                  </a:lnTo>
                  <a:lnTo>
                    <a:pt x="180" y="68"/>
                  </a:lnTo>
                  <a:lnTo>
                    <a:pt x="187" y="71"/>
                  </a:lnTo>
                  <a:lnTo>
                    <a:pt x="202" y="71"/>
                  </a:lnTo>
                  <a:lnTo>
                    <a:pt x="214" y="72"/>
                  </a:lnTo>
                  <a:lnTo>
                    <a:pt x="216" y="74"/>
                  </a:lnTo>
                  <a:lnTo>
                    <a:pt x="220" y="75"/>
                  </a:lnTo>
                  <a:lnTo>
                    <a:pt x="226" y="80"/>
                  </a:lnTo>
                  <a:lnTo>
                    <a:pt x="230" y="82"/>
                  </a:lnTo>
                  <a:lnTo>
                    <a:pt x="231" y="84"/>
                  </a:lnTo>
                  <a:lnTo>
                    <a:pt x="251" y="84"/>
                  </a:lnTo>
                  <a:lnTo>
                    <a:pt x="263" y="83"/>
                  </a:lnTo>
                  <a:lnTo>
                    <a:pt x="271" y="80"/>
                  </a:lnTo>
                  <a:lnTo>
                    <a:pt x="274" y="79"/>
                  </a:lnTo>
                  <a:lnTo>
                    <a:pt x="281" y="79"/>
                  </a:lnTo>
                  <a:lnTo>
                    <a:pt x="284" y="80"/>
                  </a:lnTo>
                  <a:lnTo>
                    <a:pt x="285" y="82"/>
                  </a:lnTo>
                  <a:lnTo>
                    <a:pt x="285" y="84"/>
                  </a:lnTo>
                  <a:lnTo>
                    <a:pt x="284" y="87"/>
                  </a:lnTo>
                  <a:lnTo>
                    <a:pt x="281" y="91"/>
                  </a:lnTo>
                  <a:lnTo>
                    <a:pt x="281" y="95"/>
                  </a:lnTo>
                  <a:lnTo>
                    <a:pt x="280" y="98"/>
                  </a:lnTo>
                  <a:lnTo>
                    <a:pt x="281" y="101"/>
                  </a:lnTo>
                  <a:lnTo>
                    <a:pt x="282" y="105"/>
                  </a:lnTo>
                  <a:lnTo>
                    <a:pt x="284" y="107"/>
                  </a:lnTo>
                  <a:lnTo>
                    <a:pt x="286" y="110"/>
                  </a:lnTo>
                  <a:lnTo>
                    <a:pt x="289" y="111"/>
                  </a:lnTo>
                  <a:lnTo>
                    <a:pt x="289" y="115"/>
                  </a:lnTo>
                  <a:lnTo>
                    <a:pt x="288" y="117"/>
                  </a:lnTo>
                  <a:lnTo>
                    <a:pt x="285" y="122"/>
                  </a:lnTo>
                  <a:lnTo>
                    <a:pt x="285" y="128"/>
                  </a:lnTo>
                  <a:lnTo>
                    <a:pt x="286" y="129"/>
                  </a:lnTo>
                  <a:lnTo>
                    <a:pt x="289" y="130"/>
                  </a:lnTo>
                  <a:lnTo>
                    <a:pt x="292" y="130"/>
                  </a:lnTo>
                  <a:lnTo>
                    <a:pt x="298" y="126"/>
                  </a:lnTo>
                  <a:lnTo>
                    <a:pt x="304" y="121"/>
                  </a:lnTo>
                  <a:lnTo>
                    <a:pt x="309" y="114"/>
                  </a:lnTo>
                  <a:lnTo>
                    <a:pt x="313" y="111"/>
                  </a:lnTo>
                  <a:lnTo>
                    <a:pt x="316" y="110"/>
                  </a:lnTo>
                  <a:lnTo>
                    <a:pt x="320" y="110"/>
                  </a:lnTo>
                  <a:lnTo>
                    <a:pt x="325" y="109"/>
                  </a:lnTo>
                  <a:lnTo>
                    <a:pt x="331" y="130"/>
                  </a:lnTo>
                  <a:lnTo>
                    <a:pt x="332" y="138"/>
                  </a:lnTo>
                  <a:lnTo>
                    <a:pt x="333" y="144"/>
                  </a:lnTo>
                  <a:lnTo>
                    <a:pt x="333" y="148"/>
                  </a:lnTo>
                  <a:lnTo>
                    <a:pt x="335" y="152"/>
                  </a:lnTo>
                  <a:lnTo>
                    <a:pt x="335" y="156"/>
                  </a:lnTo>
                  <a:lnTo>
                    <a:pt x="336" y="159"/>
                  </a:lnTo>
                  <a:lnTo>
                    <a:pt x="336" y="169"/>
                  </a:lnTo>
                  <a:lnTo>
                    <a:pt x="339" y="176"/>
                  </a:lnTo>
                  <a:lnTo>
                    <a:pt x="341" y="186"/>
                  </a:lnTo>
                  <a:lnTo>
                    <a:pt x="341" y="199"/>
                  </a:lnTo>
                  <a:lnTo>
                    <a:pt x="340" y="208"/>
                  </a:lnTo>
                  <a:lnTo>
                    <a:pt x="336" y="210"/>
                  </a:lnTo>
                  <a:lnTo>
                    <a:pt x="333" y="210"/>
                  </a:lnTo>
                  <a:lnTo>
                    <a:pt x="329" y="211"/>
                  </a:lnTo>
                  <a:lnTo>
                    <a:pt x="327" y="212"/>
                  </a:lnTo>
                  <a:lnTo>
                    <a:pt x="323" y="217"/>
                  </a:lnTo>
                  <a:lnTo>
                    <a:pt x="323" y="221"/>
                  </a:lnTo>
                  <a:lnTo>
                    <a:pt x="324" y="222"/>
                  </a:lnTo>
                  <a:lnTo>
                    <a:pt x="324" y="223"/>
                  </a:lnTo>
                  <a:lnTo>
                    <a:pt x="323" y="223"/>
                  </a:lnTo>
                  <a:lnTo>
                    <a:pt x="320" y="225"/>
                  </a:lnTo>
                  <a:lnTo>
                    <a:pt x="310" y="225"/>
                  </a:lnTo>
                  <a:lnTo>
                    <a:pt x="306" y="226"/>
                  </a:lnTo>
                  <a:lnTo>
                    <a:pt x="304" y="226"/>
                  </a:lnTo>
                  <a:lnTo>
                    <a:pt x="301" y="227"/>
                  </a:lnTo>
                  <a:lnTo>
                    <a:pt x="300" y="229"/>
                  </a:lnTo>
                  <a:lnTo>
                    <a:pt x="297" y="230"/>
                  </a:lnTo>
                  <a:lnTo>
                    <a:pt x="293" y="230"/>
                  </a:lnTo>
                  <a:lnTo>
                    <a:pt x="290" y="229"/>
                  </a:lnTo>
                  <a:lnTo>
                    <a:pt x="289" y="227"/>
                  </a:lnTo>
                  <a:lnTo>
                    <a:pt x="288" y="227"/>
                  </a:lnTo>
                  <a:lnTo>
                    <a:pt x="285" y="229"/>
                  </a:lnTo>
                  <a:lnTo>
                    <a:pt x="284" y="230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80" y="238"/>
                  </a:lnTo>
                  <a:lnTo>
                    <a:pt x="280" y="239"/>
                  </a:lnTo>
                  <a:lnTo>
                    <a:pt x="277" y="237"/>
                  </a:lnTo>
                  <a:lnTo>
                    <a:pt x="276" y="234"/>
                  </a:lnTo>
                  <a:lnTo>
                    <a:pt x="271" y="230"/>
                  </a:lnTo>
                  <a:lnTo>
                    <a:pt x="269" y="229"/>
                  </a:lnTo>
                  <a:lnTo>
                    <a:pt x="266" y="230"/>
                  </a:lnTo>
                  <a:lnTo>
                    <a:pt x="247" y="249"/>
                  </a:lnTo>
                  <a:lnTo>
                    <a:pt x="243" y="257"/>
                  </a:lnTo>
                  <a:lnTo>
                    <a:pt x="243" y="258"/>
                  </a:lnTo>
                  <a:lnTo>
                    <a:pt x="242" y="260"/>
                  </a:lnTo>
                  <a:lnTo>
                    <a:pt x="241" y="260"/>
                  </a:lnTo>
                  <a:lnTo>
                    <a:pt x="238" y="258"/>
                  </a:lnTo>
                  <a:lnTo>
                    <a:pt x="234" y="250"/>
                  </a:lnTo>
                  <a:lnTo>
                    <a:pt x="232" y="249"/>
                  </a:lnTo>
                  <a:lnTo>
                    <a:pt x="231" y="249"/>
                  </a:lnTo>
                  <a:lnTo>
                    <a:pt x="226" y="246"/>
                  </a:lnTo>
                  <a:lnTo>
                    <a:pt x="222" y="245"/>
                  </a:lnTo>
                  <a:lnTo>
                    <a:pt x="218" y="242"/>
                  </a:lnTo>
                  <a:lnTo>
                    <a:pt x="216" y="242"/>
                  </a:lnTo>
                  <a:lnTo>
                    <a:pt x="215" y="239"/>
                  </a:lnTo>
                  <a:lnTo>
                    <a:pt x="219" y="235"/>
                  </a:lnTo>
                  <a:lnTo>
                    <a:pt x="219" y="234"/>
                  </a:lnTo>
                  <a:lnTo>
                    <a:pt x="214" y="231"/>
                  </a:lnTo>
                  <a:lnTo>
                    <a:pt x="210" y="230"/>
                  </a:lnTo>
                  <a:lnTo>
                    <a:pt x="207" y="227"/>
                  </a:lnTo>
                  <a:lnTo>
                    <a:pt x="199" y="223"/>
                  </a:lnTo>
                  <a:lnTo>
                    <a:pt x="198" y="221"/>
                  </a:lnTo>
                  <a:lnTo>
                    <a:pt x="198" y="214"/>
                  </a:lnTo>
                  <a:lnTo>
                    <a:pt x="196" y="211"/>
                  </a:lnTo>
                  <a:lnTo>
                    <a:pt x="196" y="204"/>
                  </a:lnTo>
                  <a:lnTo>
                    <a:pt x="195" y="203"/>
                  </a:lnTo>
                  <a:lnTo>
                    <a:pt x="193" y="200"/>
                  </a:lnTo>
                  <a:lnTo>
                    <a:pt x="192" y="200"/>
                  </a:lnTo>
                  <a:lnTo>
                    <a:pt x="187" y="203"/>
                  </a:lnTo>
                  <a:lnTo>
                    <a:pt x="177" y="207"/>
                  </a:lnTo>
                  <a:lnTo>
                    <a:pt x="165" y="211"/>
                  </a:lnTo>
                  <a:lnTo>
                    <a:pt x="157" y="217"/>
                  </a:lnTo>
                  <a:lnTo>
                    <a:pt x="149" y="223"/>
                  </a:lnTo>
                  <a:lnTo>
                    <a:pt x="142" y="229"/>
                  </a:lnTo>
                  <a:lnTo>
                    <a:pt x="136" y="231"/>
                  </a:lnTo>
                  <a:lnTo>
                    <a:pt x="103" y="231"/>
                  </a:lnTo>
                  <a:lnTo>
                    <a:pt x="101" y="233"/>
                  </a:lnTo>
                  <a:lnTo>
                    <a:pt x="98" y="233"/>
                  </a:lnTo>
                  <a:lnTo>
                    <a:pt x="97" y="235"/>
                  </a:lnTo>
                  <a:lnTo>
                    <a:pt x="95" y="235"/>
                  </a:lnTo>
                  <a:lnTo>
                    <a:pt x="94" y="237"/>
                  </a:lnTo>
                  <a:lnTo>
                    <a:pt x="93" y="237"/>
                  </a:lnTo>
                  <a:lnTo>
                    <a:pt x="91" y="235"/>
                  </a:lnTo>
                  <a:lnTo>
                    <a:pt x="91" y="231"/>
                  </a:lnTo>
                  <a:lnTo>
                    <a:pt x="90" y="230"/>
                  </a:lnTo>
                  <a:lnTo>
                    <a:pt x="85" y="230"/>
                  </a:lnTo>
                  <a:lnTo>
                    <a:pt x="82" y="231"/>
                  </a:lnTo>
                  <a:lnTo>
                    <a:pt x="79" y="234"/>
                  </a:lnTo>
                  <a:lnTo>
                    <a:pt x="75" y="235"/>
                  </a:lnTo>
                  <a:lnTo>
                    <a:pt x="68" y="227"/>
                  </a:lnTo>
                  <a:lnTo>
                    <a:pt x="60" y="218"/>
                  </a:lnTo>
                  <a:lnTo>
                    <a:pt x="51" y="208"/>
                  </a:lnTo>
                  <a:lnTo>
                    <a:pt x="44" y="200"/>
                  </a:lnTo>
                  <a:lnTo>
                    <a:pt x="40" y="195"/>
                  </a:lnTo>
                  <a:lnTo>
                    <a:pt x="40" y="188"/>
                  </a:lnTo>
                  <a:lnTo>
                    <a:pt x="44" y="181"/>
                  </a:lnTo>
                  <a:lnTo>
                    <a:pt x="48" y="173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50" y="165"/>
                  </a:lnTo>
                  <a:lnTo>
                    <a:pt x="47" y="168"/>
                  </a:lnTo>
                  <a:lnTo>
                    <a:pt x="46" y="171"/>
                  </a:lnTo>
                  <a:lnTo>
                    <a:pt x="43" y="172"/>
                  </a:lnTo>
                  <a:lnTo>
                    <a:pt x="32" y="172"/>
                  </a:lnTo>
                  <a:lnTo>
                    <a:pt x="24" y="173"/>
                  </a:lnTo>
                  <a:lnTo>
                    <a:pt x="17" y="176"/>
                  </a:lnTo>
                  <a:lnTo>
                    <a:pt x="15" y="176"/>
                  </a:lnTo>
                  <a:lnTo>
                    <a:pt x="7" y="179"/>
                  </a:lnTo>
                  <a:lnTo>
                    <a:pt x="5" y="173"/>
                  </a:lnTo>
                  <a:lnTo>
                    <a:pt x="5" y="161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13" y="155"/>
                  </a:lnTo>
                  <a:lnTo>
                    <a:pt x="13" y="149"/>
                  </a:lnTo>
                  <a:lnTo>
                    <a:pt x="8" y="137"/>
                  </a:lnTo>
                  <a:lnTo>
                    <a:pt x="3" y="122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8" y="78"/>
                  </a:lnTo>
                  <a:lnTo>
                    <a:pt x="13" y="71"/>
                  </a:lnTo>
                  <a:lnTo>
                    <a:pt x="21" y="67"/>
                  </a:lnTo>
                  <a:lnTo>
                    <a:pt x="29" y="64"/>
                  </a:lnTo>
                  <a:lnTo>
                    <a:pt x="36" y="64"/>
                  </a:lnTo>
                  <a:lnTo>
                    <a:pt x="43" y="66"/>
                  </a:lnTo>
                  <a:lnTo>
                    <a:pt x="47" y="67"/>
                  </a:lnTo>
                  <a:lnTo>
                    <a:pt x="50" y="66"/>
                  </a:lnTo>
                  <a:lnTo>
                    <a:pt x="51" y="60"/>
                  </a:lnTo>
                  <a:lnTo>
                    <a:pt x="48" y="52"/>
                  </a:lnTo>
                  <a:lnTo>
                    <a:pt x="40" y="44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50" y="36"/>
                  </a:lnTo>
                  <a:lnTo>
                    <a:pt x="55" y="31"/>
                  </a:lnTo>
                  <a:lnTo>
                    <a:pt x="56" y="2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3935098" y="4942825"/>
              <a:ext cx="276915" cy="471416"/>
            </a:xfrm>
            <a:custGeom>
              <a:avLst/>
              <a:gdLst/>
              <a:ahLst/>
              <a:cxnLst>
                <a:cxn ang="0">
                  <a:pos x="141" y="22"/>
                </a:cxn>
                <a:cxn ang="0">
                  <a:pos x="147" y="30"/>
                </a:cxn>
                <a:cxn ang="0">
                  <a:pos x="156" y="35"/>
                </a:cxn>
                <a:cxn ang="0">
                  <a:pos x="168" y="63"/>
                </a:cxn>
                <a:cxn ang="0">
                  <a:pos x="149" y="79"/>
                </a:cxn>
                <a:cxn ang="0">
                  <a:pos x="133" y="101"/>
                </a:cxn>
                <a:cxn ang="0">
                  <a:pos x="147" y="123"/>
                </a:cxn>
                <a:cxn ang="0">
                  <a:pos x="145" y="132"/>
                </a:cxn>
                <a:cxn ang="0">
                  <a:pos x="141" y="139"/>
                </a:cxn>
                <a:cxn ang="0">
                  <a:pos x="136" y="150"/>
                </a:cxn>
                <a:cxn ang="0">
                  <a:pos x="140" y="159"/>
                </a:cxn>
                <a:cxn ang="0">
                  <a:pos x="155" y="154"/>
                </a:cxn>
                <a:cxn ang="0">
                  <a:pos x="160" y="167"/>
                </a:cxn>
                <a:cxn ang="0">
                  <a:pos x="156" y="174"/>
                </a:cxn>
                <a:cxn ang="0">
                  <a:pos x="160" y="181"/>
                </a:cxn>
                <a:cxn ang="0">
                  <a:pos x="160" y="191"/>
                </a:cxn>
                <a:cxn ang="0">
                  <a:pos x="148" y="207"/>
                </a:cxn>
                <a:cxn ang="0">
                  <a:pos x="158" y="224"/>
                </a:cxn>
                <a:cxn ang="0">
                  <a:pos x="154" y="230"/>
                </a:cxn>
                <a:cxn ang="0">
                  <a:pos x="154" y="242"/>
                </a:cxn>
                <a:cxn ang="0">
                  <a:pos x="160" y="249"/>
                </a:cxn>
                <a:cxn ang="0">
                  <a:pos x="158" y="263"/>
                </a:cxn>
                <a:cxn ang="0">
                  <a:pos x="144" y="273"/>
                </a:cxn>
                <a:cxn ang="0">
                  <a:pos x="136" y="283"/>
                </a:cxn>
                <a:cxn ang="0">
                  <a:pos x="129" y="282"/>
                </a:cxn>
                <a:cxn ang="0">
                  <a:pos x="127" y="272"/>
                </a:cxn>
                <a:cxn ang="0">
                  <a:pos x="117" y="271"/>
                </a:cxn>
                <a:cxn ang="0">
                  <a:pos x="101" y="271"/>
                </a:cxn>
                <a:cxn ang="0">
                  <a:pos x="89" y="267"/>
                </a:cxn>
                <a:cxn ang="0">
                  <a:pos x="80" y="252"/>
                </a:cxn>
                <a:cxn ang="0">
                  <a:pos x="85" y="240"/>
                </a:cxn>
                <a:cxn ang="0">
                  <a:pos x="78" y="230"/>
                </a:cxn>
                <a:cxn ang="0">
                  <a:pos x="65" y="221"/>
                </a:cxn>
                <a:cxn ang="0">
                  <a:pos x="74" y="218"/>
                </a:cxn>
                <a:cxn ang="0">
                  <a:pos x="77" y="212"/>
                </a:cxn>
                <a:cxn ang="0">
                  <a:pos x="66" y="207"/>
                </a:cxn>
                <a:cxn ang="0">
                  <a:pos x="61" y="199"/>
                </a:cxn>
                <a:cxn ang="0">
                  <a:pos x="39" y="168"/>
                </a:cxn>
                <a:cxn ang="0">
                  <a:pos x="23" y="152"/>
                </a:cxn>
                <a:cxn ang="0">
                  <a:pos x="22" y="144"/>
                </a:cxn>
                <a:cxn ang="0">
                  <a:pos x="16" y="132"/>
                </a:cxn>
                <a:cxn ang="0">
                  <a:pos x="11" y="102"/>
                </a:cxn>
                <a:cxn ang="0">
                  <a:pos x="10" y="85"/>
                </a:cxn>
                <a:cxn ang="0">
                  <a:pos x="7" y="71"/>
                </a:cxn>
                <a:cxn ang="0">
                  <a:pos x="4" y="42"/>
                </a:cxn>
                <a:cxn ang="0">
                  <a:pos x="33" y="36"/>
                </a:cxn>
                <a:cxn ang="0">
                  <a:pos x="47" y="27"/>
                </a:cxn>
                <a:cxn ang="0">
                  <a:pos x="65" y="12"/>
                </a:cxn>
                <a:cxn ang="0">
                  <a:pos x="90" y="15"/>
                </a:cxn>
                <a:cxn ang="0">
                  <a:pos x="101" y="8"/>
                </a:cxn>
                <a:cxn ang="0">
                  <a:pos x="113" y="15"/>
                </a:cxn>
                <a:cxn ang="0">
                  <a:pos x="124" y="12"/>
                </a:cxn>
                <a:cxn ang="0">
                  <a:pos x="147" y="0"/>
                </a:cxn>
              </a:cxnLst>
              <a:rect l="0" t="0" r="r" b="b"/>
              <a:pathLst>
                <a:path w="168" h="286">
                  <a:moveTo>
                    <a:pt x="147" y="0"/>
                  </a:moveTo>
                  <a:lnTo>
                    <a:pt x="145" y="12"/>
                  </a:lnTo>
                  <a:lnTo>
                    <a:pt x="141" y="22"/>
                  </a:lnTo>
                  <a:lnTo>
                    <a:pt x="141" y="26"/>
                  </a:lnTo>
                  <a:lnTo>
                    <a:pt x="144" y="28"/>
                  </a:lnTo>
                  <a:lnTo>
                    <a:pt x="147" y="30"/>
                  </a:lnTo>
                  <a:lnTo>
                    <a:pt x="151" y="31"/>
                  </a:lnTo>
                  <a:lnTo>
                    <a:pt x="154" y="34"/>
                  </a:lnTo>
                  <a:lnTo>
                    <a:pt x="156" y="35"/>
                  </a:lnTo>
                  <a:lnTo>
                    <a:pt x="159" y="38"/>
                  </a:lnTo>
                  <a:lnTo>
                    <a:pt x="167" y="59"/>
                  </a:lnTo>
                  <a:lnTo>
                    <a:pt x="168" y="63"/>
                  </a:lnTo>
                  <a:lnTo>
                    <a:pt x="166" y="69"/>
                  </a:lnTo>
                  <a:lnTo>
                    <a:pt x="158" y="73"/>
                  </a:lnTo>
                  <a:lnTo>
                    <a:pt x="149" y="79"/>
                  </a:lnTo>
                  <a:lnTo>
                    <a:pt x="140" y="88"/>
                  </a:lnTo>
                  <a:lnTo>
                    <a:pt x="133" y="96"/>
                  </a:lnTo>
                  <a:lnTo>
                    <a:pt x="133" y="101"/>
                  </a:lnTo>
                  <a:lnTo>
                    <a:pt x="137" y="108"/>
                  </a:lnTo>
                  <a:lnTo>
                    <a:pt x="141" y="116"/>
                  </a:lnTo>
                  <a:lnTo>
                    <a:pt x="147" y="123"/>
                  </a:lnTo>
                  <a:lnTo>
                    <a:pt x="148" y="128"/>
                  </a:lnTo>
                  <a:lnTo>
                    <a:pt x="147" y="131"/>
                  </a:lnTo>
                  <a:lnTo>
                    <a:pt x="145" y="132"/>
                  </a:lnTo>
                  <a:lnTo>
                    <a:pt x="144" y="135"/>
                  </a:lnTo>
                  <a:lnTo>
                    <a:pt x="143" y="136"/>
                  </a:lnTo>
                  <a:lnTo>
                    <a:pt x="141" y="139"/>
                  </a:lnTo>
                  <a:lnTo>
                    <a:pt x="140" y="143"/>
                  </a:lnTo>
                  <a:lnTo>
                    <a:pt x="139" y="145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7" y="158"/>
                  </a:lnTo>
                  <a:lnTo>
                    <a:pt x="140" y="159"/>
                  </a:lnTo>
                  <a:lnTo>
                    <a:pt x="145" y="159"/>
                  </a:lnTo>
                  <a:lnTo>
                    <a:pt x="151" y="154"/>
                  </a:lnTo>
                  <a:lnTo>
                    <a:pt x="155" y="154"/>
                  </a:lnTo>
                  <a:lnTo>
                    <a:pt x="159" y="158"/>
                  </a:lnTo>
                  <a:lnTo>
                    <a:pt x="160" y="160"/>
                  </a:lnTo>
                  <a:lnTo>
                    <a:pt x="160" y="167"/>
                  </a:lnTo>
                  <a:lnTo>
                    <a:pt x="159" y="170"/>
                  </a:lnTo>
                  <a:lnTo>
                    <a:pt x="158" y="171"/>
                  </a:lnTo>
                  <a:lnTo>
                    <a:pt x="156" y="174"/>
                  </a:lnTo>
                  <a:lnTo>
                    <a:pt x="156" y="175"/>
                  </a:lnTo>
                  <a:lnTo>
                    <a:pt x="159" y="178"/>
                  </a:lnTo>
                  <a:lnTo>
                    <a:pt x="160" y="181"/>
                  </a:lnTo>
                  <a:lnTo>
                    <a:pt x="162" y="182"/>
                  </a:lnTo>
                  <a:lnTo>
                    <a:pt x="162" y="186"/>
                  </a:lnTo>
                  <a:lnTo>
                    <a:pt x="160" y="191"/>
                  </a:lnTo>
                  <a:lnTo>
                    <a:pt x="156" y="197"/>
                  </a:lnTo>
                  <a:lnTo>
                    <a:pt x="151" y="201"/>
                  </a:lnTo>
                  <a:lnTo>
                    <a:pt x="148" y="207"/>
                  </a:lnTo>
                  <a:lnTo>
                    <a:pt x="148" y="212"/>
                  </a:lnTo>
                  <a:lnTo>
                    <a:pt x="149" y="216"/>
                  </a:lnTo>
                  <a:lnTo>
                    <a:pt x="158" y="224"/>
                  </a:lnTo>
                  <a:lnTo>
                    <a:pt x="158" y="226"/>
                  </a:lnTo>
                  <a:lnTo>
                    <a:pt x="156" y="229"/>
                  </a:lnTo>
                  <a:lnTo>
                    <a:pt x="154" y="230"/>
                  </a:lnTo>
                  <a:lnTo>
                    <a:pt x="151" y="236"/>
                  </a:lnTo>
                  <a:lnTo>
                    <a:pt x="151" y="237"/>
                  </a:lnTo>
                  <a:lnTo>
                    <a:pt x="154" y="242"/>
                  </a:lnTo>
                  <a:lnTo>
                    <a:pt x="156" y="245"/>
                  </a:lnTo>
                  <a:lnTo>
                    <a:pt x="159" y="247"/>
                  </a:lnTo>
                  <a:lnTo>
                    <a:pt x="160" y="249"/>
                  </a:lnTo>
                  <a:lnTo>
                    <a:pt x="160" y="256"/>
                  </a:lnTo>
                  <a:lnTo>
                    <a:pt x="159" y="260"/>
                  </a:lnTo>
                  <a:lnTo>
                    <a:pt x="158" y="263"/>
                  </a:lnTo>
                  <a:lnTo>
                    <a:pt x="155" y="265"/>
                  </a:lnTo>
                  <a:lnTo>
                    <a:pt x="149" y="268"/>
                  </a:lnTo>
                  <a:lnTo>
                    <a:pt x="144" y="273"/>
                  </a:lnTo>
                  <a:lnTo>
                    <a:pt x="141" y="278"/>
                  </a:lnTo>
                  <a:lnTo>
                    <a:pt x="140" y="280"/>
                  </a:lnTo>
                  <a:lnTo>
                    <a:pt x="136" y="283"/>
                  </a:lnTo>
                  <a:lnTo>
                    <a:pt x="133" y="284"/>
                  </a:lnTo>
                  <a:lnTo>
                    <a:pt x="128" y="286"/>
                  </a:lnTo>
                  <a:lnTo>
                    <a:pt x="129" y="282"/>
                  </a:lnTo>
                  <a:lnTo>
                    <a:pt x="129" y="276"/>
                  </a:lnTo>
                  <a:lnTo>
                    <a:pt x="128" y="275"/>
                  </a:lnTo>
                  <a:lnTo>
                    <a:pt x="127" y="272"/>
                  </a:lnTo>
                  <a:lnTo>
                    <a:pt x="124" y="272"/>
                  </a:lnTo>
                  <a:lnTo>
                    <a:pt x="121" y="271"/>
                  </a:lnTo>
                  <a:lnTo>
                    <a:pt x="117" y="271"/>
                  </a:lnTo>
                  <a:lnTo>
                    <a:pt x="113" y="269"/>
                  </a:lnTo>
                  <a:lnTo>
                    <a:pt x="104" y="269"/>
                  </a:lnTo>
                  <a:lnTo>
                    <a:pt x="101" y="271"/>
                  </a:lnTo>
                  <a:lnTo>
                    <a:pt x="94" y="271"/>
                  </a:lnTo>
                  <a:lnTo>
                    <a:pt x="92" y="269"/>
                  </a:lnTo>
                  <a:lnTo>
                    <a:pt x="89" y="267"/>
                  </a:lnTo>
                  <a:lnTo>
                    <a:pt x="85" y="264"/>
                  </a:lnTo>
                  <a:lnTo>
                    <a:pt x="82" y="259"/>
                  </a:lnTo>
                  <a:lnTo>
                    <a:pt x="80" y="252"/>
                  </a:lnTo>
                  <a:lnTo>
                    <a:pt x="78" y="249"/>
                  </a:lnTo>
                  <a:lnTo>
                    <a:pt x="78" y="247"/>
                  </a:lnTo>
                  <a:lnTo>
                    <a:pt x="85" y="240"/>
                  </a:lnTo>
                  <a:lnTo>
                    <a:pt x="85" y="236"/>
                  </a:lnTo>
                  <a:lnTo>
                    <a:pt x="82" y="233"/>
                  </a:lnTo>
                  <a:lnTo>
                    <a:pt x="78" y="230"/>
                  </a:lnTo>
                  <a:lnTo>
                    <a:pt x="73" y="226"/>
                  </a:lnTo>
                  <a:lnTo>
                    <a:pt x="70" y="224"/>
                  </a:lnTo>
                  <a:lnTo>
                    <a:pt x="65" y="221"/>
                  </a:lnTo>
                  <a:lnTo>
                    <a:pt x="65" y="220"/>
                  </a:lnTo>
                  <a:lnTo>
                    <a:pt x="66" y="218"/>
                  </a:lnTo>
                  <a:lnTo>
                    <a:pt x="74" y="218"/>
                  </a:lnTo>
                  <a:lnTo>
                    <a:pt x="76" y="217"/>
                  </a:lnTo>
                  <a:lnTo>
                    <a:pt x="77" y="217"/>
                  </a:lnTo>
                  <a:lnTo>
                    <a:pt x="77" y="212"/>
                  </a:lnTo>
                  <a:lnTo>
                    <a:pt x="76" y="209"/>
                  </a:lnTo>
                  <a:lnTo>
                    <a:pt x="74" y="207"/>
                  </a:lnTo>
                  <a:lnTo>
                    <a:pt x="66" y="207"/>
                  </a:lnTo>
                  <a:lnTo>
                    <a:pt x="63" y="206"/>
                  </a:lnTo>
                  <a:lnTo>
                    <a:pt x="62" y="203"/>
                  </a:lnTo>
                  <a:lnTo>
                    <a:pt x="61" y="199"/>
                  </a:lnTo>
                  <a:lnTo>
                    <a:pt x="57" y="189"/>
                  </a:lnTo>
                  <a:lnTo>
                    <a:pt x="54" y="183"/>
                  </a:lnTo>
                  <a:lnTo>
                    <a:pt x="39" y="168"/>
                  </a:lnTo>
                  <a:lnTo>
                    <a:pt x="30" y="162"/>
                  </a:lnTo>
                  <a:lnTo>
                    <a:pt x="24" y="155"/>
                  </a:lnTo>
                  <a:lnTo>
                    <a:pt x="23" y="152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4"/>
                  </a:lnTo>
                  <a:lnTo>
                    <a:pt x="20" y="141"/>
                  </a:lnTo>
                  <a:lnTo>
                    <a:pt x="15" y="141"/>
                  </a:lnTo>
                  <a:lnTo>
                    <a:pt x="16" y="132"/>
                  </a:lnTo>
                  <a:lnTo>
                    <a:pt x="16" y="119"/>
                  </a:lnTo>
                  <a:lnTo>
                    <a:pt x="14" y="109"/>
                  </a:lnTo>
                  <a:lnTo>
                    <a:pt x="11" y="102"/>
                  </a:lnTo>
                  <a:lnTo>
                    <a:pt x="11" y="92"/>
                  </a:lnTo>
                  <a:lnTo>
                    <a:pt x="10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7" y="71"/>
                  </a:lnTo>
                  <a:lnTo>
                    <a:pt x="6" y="63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15" y="39"/>
                  </a:lnTo>
                  <a:lnTo>
                    <a:pt x="24" y="38"/>
                  </a:lnTo>
                  <a:lnTo>
                    <a:pt x="33" y="36"/>
                  </a:lnTo>
                  <a:lnTo>
                    <a:pt x="39" y="35"/>
                  </a:lnTo>
                  <a:lnTo>
                    <a:pt x="43" y="32"/>
                  </a:lnTo>
                  <a:lnTo>
                    <a:pt x="47" y="27"/>
                  </a:lnTo>
                  <a:lnTo>
                    <a:pt x="53" y="20"/>
                  </a:lnTo>
                  <a:lnTo>
                    <a:pt x="59" y="15"/>
                  </a:lnTo>
                  <a:lnTo>
                    <a:pt x="65" y="12"/>
                  </a:lnTo>
                  <a:lnTo>
                    <a:pt x="73" y="13"/>
                  </a:lnTo>
                  <a:lnTo>
                    <a:pt x="82" y="16"/>
                  </a:lnTo>
                  <a:lnTo>
                    <a:pt x="90" y="15"/>
                  </a:lnTo>
                  <a:lnTo>
                    <a:pt x="94" y="12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3" y="15"/>
                  </a:lnTo>
                  <a:lnTo>
                    <a:pt x="117" y="16"/>
                  </a:lnTo>
                  <a:lnTo>
                    <a:pt x="120" y="15"/>
                  </a:lnTo>
                  <a:lnTo>
                    <a:pt x="124" y="12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2159870" y="4482947"/>
              <a:ext cx="402188" cy="532405"/>
            </a:xfrm>
            <a:custGeom>
              <a:avLst/>
              <a:gdLst/>
              <a:ahLst/>
              <a:cxnLst>
                <a:cxn ang="0">
                  <a:pos x="116" y="5"/>
                </a:cxn>
                <a:cxn ang="0">
                  <a:pos x="120" y="18"/>
                </a:cxn>
                <a:cxn ang="0">
                  <a:pos x="148" y="22"/>
                </a:cxn>
                <a:cxn ang="0">
                  <a:pos x="160" y="36"/>
                </a:cxn>
                <a:cxn ang="0">
                  <a:pos x="166" y="49"/>
                </a:cxn>
                <a:cxn ang="0">
                  <a:pos x="177" y="58"/>
                </a:cxn>
                <a:cxn ang="0">
                  <a:pos x="191" y="65"/>
                </a:cxn>
                <a:cxn ang="0">
                  <a:pos x="213" y="81"/>
                </a:cxn>
                <a:cxn ang="0">
                  <a:pos x="226" y="89"/>
                </a:cxn>
                <a:cxn ang="0">
                  <a:pos x="234" y="90"/>
                </a:cxn>
                <a:cxn ang="0">
                  <a:pos x="244" y="97"/>
                </a:cxn>
                <a:cxn ang="0">
                  <a:pos x="240" y="112"/>
                </a:cxn>
                <a:cxn ang="0">
                  <a:pos x="238" y="127"/>
                </a:cxn>
                <a:cxn ang="0">
                  <a:pos x="238" y="136"/>
                </a:cxn>
                <a:cxn ang="0">
                  <a:pos x="202" y="146"/>
                </a:cxn>
                <a:cxn ang="0">
                  <a:pos x="193" y="140"/>
                </a:cxn>
                <a:cxn ang="0">
                  <a:pos x="175" y="115"/>
                </a:cxn>
                <a:cxn ang="0">
                  <a:pos x="152" y="121"/>
                </a:cxn>
                <a:cxn ang="0">
                  <a:pos x="155" y="155"/>
                </a:cxn>
                <a:cxn ang="0">
                  <a:pos x="159" y="167"/>
                </a:cxn>
                <a:cxn ang="0">
                  <a:pos x="172" y="170"/>
                </a:cxn>
                <a:cxn ang="0">
                  <a:pos x="183" y="177"/>
                </a:cxn>
                <a:cxn ang="0">
                  <a:pos x="210" y="179"/>
                </a:cxn>
                <a:cxn ang="0">
                  <a:pos x="226" y="168"/>
                </a:cxn>
                <a:cxn ang="0">
                  <a:pos x="222" y="190"/>
                </a:cxn>
                <a:cxn ang="0">
                  <a:pos x="214" y="195"/>
                </a:cxn>
                <a:cxn ang="0">
                  <a:pos x="209" y="212"/>
                </a:cxn>
                <a:cxn ang="0">
                  <a:pos x="199" y="208"/>
                </a:cxn>
                <a:cxn ang="0">
                  <a:pos x="185" y="213"/>
                </a:cxn>
                <a:cxn ang="0">
                  <a:pos x="155" y="253"/>
                </a:cxn>
                <a:cxn ang="0">
                  <a:pos x="140" y="271"/>
                </a:cxn>
                <a:cxn ang="0">
                  <a:pos x="133" y="302"/>
                </a:cxn>
                <a:cxn ang="0">
                  <a:pos x="117" y="303"/>
                </a:cxn>
                <a:cxn ang="0">
                  <a:pos x="115" y="314"/>
                </a:cxn>
                <a:cxn ang="0">
                  <a:pos x="104" y="323"/>
                </a:cxn>
                <a:cxn ang="0">
                  <a:pos x="90" y="317"/>
                </a:cxn>
                <a:cxn ang="0">
                  <a:pos x="62" y="315"/>
                </a:cxn>
                <a:cxn ang="0">
                  <a:pos x="46" y="303"/>
                </a:cxn>
                <a:cxn ang="0">
                  <a:pos x="47" y="290"/>
                </a:cxn>
                <a:cxn ang="0">
                  <a:pos x="45" y="278"/>
                </a:cxn>
                <a:cxn ang="0">
                  <a:pos x="45" y="264"/>
                </a:cxn>
                <a:cxn ang="0">
                  <a:pos x="54" y="253"/>
                </a:cxn>
                <a:cxn ang="0">
                  <a:pos x="43" y="240"/>
                </a:cxn>
                <a:cxn ang="0">
                  <a:pos x="27" y="244"/>
                </a:cxn>
                <a:cxn ang="0">
                  <a:pos x="23" y="225"/>
                </a:cxn>
                <a:cxn ang="0">
                  <a:pos x="23" y="217"/>
                </a:cxn>
                <a:cxn ang="0">
                  <a:pos x="26" y="212"/>
                </a:cxn>
                <a:cxn ang="0">
                  <a:pos x="19" y="189"/>
                </a:cxn>
                <a:cxn ang="0">
                  <a:pos x="2" y="143"/>
                </a:cxn>
                <a:cxn ang="0">
                  <a:pos x="15" y="92"/>
                </a:cxn>
                <a:cxn ang="0">
                  <a:pos x="27" y="62"/>
                </a:cxn>
                <a:cxn ang="0">
                  <a:pos x="45" y="57"/>
                </a:cxn>
                <a:cxn ang="0">
                  <a:pos x="72" y="43"/>
                </a:cxn>
                <a:cxn ang="0">
                  <a:pos x="70" y="19"/>
                </a:cxn>
                <a:cxn ang="0">
                  <a:pos x="82" y="18"/>
                </a:cxn>
                <a:cxn ang="0">
                  <a:pos x="103" y="1"/>
                </a:cxn>
              </a:cxnLst>
              <a:rect l="0" t="0" r="r" b="b"/>
              <a:pathLst>
                <a:path w="244" h="323">
                  <a:moveTo>
                    <a:pt x="111" y="0"/>
                  </a:moveTo>
                  <a:lnTo>
                    <a:pt x="113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12"/>
                  </a:lnTo>
                  <a:lnTo>
                    <a:pt x="117" y="14"/>
                  </a:lnTo>
                  <a:lnTo>
                    <a:pt x="119" y="16"/>
                  </a:lnTo>
                  <a:lnTo>
                    <a:pt x="120" y="18"/>
                  </a:lnTo>
                  <a:lnTo>
                    <a:pt x="124" y="19"/>
                  </a:lnTo>
                  <a:lnTo>
                    <a:pt x="135" y="20"/>
                  </a:lnTo>
                  <a:lnTo>
                    <a:pt x="143" y="20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0" y="32"/>
                  </a:lnTo>
                  <a:lnTo>
                    <a:pt x="154" y="36"/>
                  </a:lnTo>
                  <a:lnTo>
                    <a:pt x="160" y="36"/>
                  </a:lnTo>
                  <a:lnTo>
                    <a:pt x="163" y="39"/>
                  </a:lnTo>
                  <a:lnTo>
                    <a:pt x="164" y="42"/>
                  </a:lnTo>
                  <a:lnTo>
                    <a:pt x="164" y="45"/>
                  </a:lnTo>
                  <a:lnTo>
                    <a:pt x="166" y="49"/>
                  </a:lnTo>
                  <a:lnTo>
                    <a:pt x="166" y="51"/>
                  </a:lnTo>
                  <a:lnTo>
                    <a:pt x="167" y="54"/>
                  </a:lnTo>
                  <a:lnTo>
                    <a:pt x="172" y="57"/>
                  </a:lnTo>
                  <a:lnTo>
                    <a:pt x="177" y="58"/>
                  </a:lnTo>
                  <a:lnTo>
                    <a:pt x="183" y="58"/>
                  </a:lnTo>
                  <a:lnTo>
                    <a:pt x="187" y="55"/>
                  </a:lnTo>
                  <a:lnTo>
                    <a:pt x="190" y="61"/>
                  </a:lnTo>
                  <a:lnTo>
                    <a:pt x="191" y="65"/>
                  </a:lnTo>
                  <a:lnTo>
                    <a:pt x="194" y="69"/>
                  </a:lnTo>
                  <a:lnTo>
                    <a:pt x="197" y="71"/>
                  </a:lnTo>
                  <a:lnTo>
                    <a:pt x="203" y="77"/>
                  </a:lnTo>
                  <a:lnTo>
                    <a:pt x="213" y="81"/>
                  </a:lnTo>
                  <a:lnTo>
                    <a:pt x="222" y="84"/>
                  </a:lnTo>
                  <a:lnTo>
                    <a:pt x="224" y="84"/>
                  </a:lnTo>
                  <a:lnTo>
                    <a:pt x="226" y="86"/>
                  </a:lnTo>
                  <a:lnTo>
                    <a:pt x="226" y="89"/>
                  </a:lnTo>
                  <a:lnTo>
                    <a:pt x="228" y="90"/>
                  </a:lnTo>
                  <a:lnTo>
                    <a:pt x="228" y="92"/>
                  </a:lnTo>
                  <a:lnTo>
                    <a:pt x="232" y="92"/>
                  </a:lnTo>
                  <a:lnTo>
                    <a:pt x="234" y="90"/>
                  </a:lnTo>
                  <a:lnTo>
                    <a:pt x="238" y="89"/>
                  </a:lnTo>
                  <a:lnTo>
                    <a:pt x="241" y="88"/>
                  </a:lnTo>
                  <a:lnTo>
                    <a:pt x="242" y="93"/>
                  </a:lnTo>
                  <a:lnTo>
                    <a:pt x="244" y="97"/>
                  </a:lnTo>
                  <a:lnTo>
                    <a:pt x="244" y="101"/>
                  </a:lnTo>
                  <a:lnTo>
                    <a:pt x="241" y="105"/>
                  </a:lnTo>
                  <a:lnTo>
                    <a:pt x="240" y="109"/>
                  </a:lnTo>
                  <a:lnTo>
                    <a:pt x="240" y="112"/>
                  </a:lnTo>
                  <a:lnTo>
                    <a:pt x="238" y="116"/>
                  </a:lnTo>
                  <a:lnTo>
                    <a:pt x="237" y="119"/>
                  </a:lnTo>
                  <a:lnTo>
                    <a:pt x="237" y="123"/>
                  </a:lnTo>
                  <a:lnTo>
                    <a:pt x="238" y="127"/>
                  </a:lnTo>
                  <a:lnTo>
                    <a:pt x="238" y="129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6"/>
                  </a:lnTo>
                  <a:lnTo>
                    <a:pt x="233" y="139"/>
                  </a:lnTo>
                  <a:lnTo>
                    <a:pt x="216" y="139"/>
                  </a:lnTo>
                  <a:lnTo>
                    <a:pt x="210" y="140"/>
                  </a:lnTo>
                  <a:lnTo>
                    <a:pt x="202" y="146"/>
                  </a:lnTo>
                  <a:lnTo>
                    <a:pt x="199" y="147"/>
                  </a:lnTo>
                  <a:lnTo>
                    <a:pt x="197" y="146"/>
                  </a:lnTo>
                  <a:lnTo>
                    <a:pt x="195" y="143"/>
                  </a:lnTo>
                  <a:lnTo>
                    <a:pt x="193" y="140"/>
                  </a:lnTo>
                  <a:lnTo>
                    <a:pt x="190" y="132"/>
                  </a:lnTo>
                  <a:lnTo>
                    <a:pt x="189" y="129"/>
                  </a:lnTo>
                  <a:lnTo>
                    <a:pt x="183" y="121"/>
                  </a:lnTo>
                  <a:lnTo>
                    <a:pt x="175" y="115"/>
                  </a:lnTo>
                  <a:lnTo>
                    <a:pt x="167" y="111"/>
                  </a:lnTo>
                  <a:lnTo>
                    <a:pt x="163" y="112"/>
                  </a:lnTo>
                  <a:lnTo>
                    <a:pt x="155" y="117"/>
                  </a:lnTo>
                  <a:lnTo>
                    <a:pt x="152" y="121"/>
                  </a:lnTo>
                  <a:lnTo>
                    <a:pt x="150" y="127"/>
                  </a:lnTo>
                  <a:lnTo>
                    <a:pt x="148" y="131"/>
                  </a:lnTo>
                  <a:lnTo>
                    <a:pt x="148" y="143"/>
                  </a:lnTo>
                  <a:lnTo>
                    <a:pt x="155" y="155"/>
                  </a:lnTo>
                  <a:lnTo>
                    <a:pt x="158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59" y="167"/>
                  </a:lnTo>
                  <a:lnTo>
                    <a:pt x="160" y="167"/>
                  </a:lnTo>
                  <a:lnTo>
                    <a:pt x="163" y="168"/>
                  </a:lnTo>
                  <a:lnTo>
                    <a:pt x="170" y="168"/>
                  </a:lnTo>
                  <a:lnTo>
                    <a:pt x="172" y="170"/>
                  </a:lnTo>
                  <a:lnTo>
                    <a:pt x="177" y="171"/>
                  </a:lnTo>
                  <a:lnTo>
                    <a:pt x="179" y="174"/>
                  </a:lnTo>
                  <a:lnTo>
                    <a:pt x="182" y="175"/>
                  </a:lnTo>
                  <a:lnTo>
                    <a:pt x="183" y="177"/>
                  </a:lnTo>
                  <a:lnTo>
                    <a:pt x="195" y="177"/>
                  </a:lnTo>
                  <a:lnTo>
                    <a:pt x="198" y="179"/>
                  </a:lnTo>
                  <a:lnTo>
                    <a:pt x="205" y="181"/>
                  </a:lnTo>
                  <a:lnTo>
                    <a:pt x="210" y="179"/>
                  </a:lnTo>
                  <a:lnTo>
                    <a:pt x="217" y="174"/>
                  </a:lnTo>
                  <a:lnTo>
                    <a:pt x="222" y="170"/>
                  </a:lnTo>
                  <a:lnTo>
                    <a:pt x="225" y="168"/>
                  </a:lnTo>
                  <a:lnTo>
                    <a:pt x="226" y="168"/>
                  </a:lnTo>
                  <a:lnTo>
                    <a:pt x="229" y="171"/>
                  </a:lnTo>
                  <a:lnTo>
                    <a:pt x="229" y="182"/>
                  </a:lnTo>
                  <a:lnTo>
                    <a:pt x="226" y="187"/>
                  </a:lnTo>
                  <a:lnTo>
                    <a:pt x="222" y="190"/>
                  </a:lnTo>
                  <a:lnTo>
                    <a:pt x="218" y="191"/>
                  </a:lnTo>
                  <a:lnTo>
                    <a:pt x="216" y="193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6" y="197"/>
                  </a:lnTo>
                  <a:lnTo>
                    <a:pt x="216" y="199"/>
                  </a:lnTo>
                  <a:lnTo>
                    <a:pt x="213" y="208"/>
                  </a:lnTo>
                  <a:lnTo>
                    <a:pt x="209" y="212"/>
                  </a:lnTo>
                  <a:lnTo>
                    <a:pt x="206" y="212"/>
                  </a:lnTo>
                  <a:lnTo>
                    <a:pt x="203" y="210"/>
                  </a:lnTo>
                  <a:lnTo>
                    <a:pt x="202" y="209"/>
                  </a:lnTo>
                  <a:lnTo>
                    <a:pt x="199" y="208"/>
                  </a:lnTo>
                  <a:lnTo>
                    <a:pt x="197" y="208"/>
                  </a:lnTo>
                  <a:lnTo>
                    <a:pt x="191" y="210"/>
                  </a:lnTo>
                  <a:lnTo>
                    <a:pt x="187" y="212"/>
                  </a:lnTo>
                  <a:lnTo>
                    <a:pt x="185" y="213"/>
                  </a:lnTo>
                  <a:lnTo>
                    <a:pt x="172" y="222"/>
                  </a:lnTo>
                  <a:lnTo>
                    <a:pt x="162" y="236"/>
                  </a:lnTo>
                  <a:lnTo>
                    <a:pt x="158" y="244"/>
                  </a:lnTo>
                  <a:lnTo>
                    <a:pt x="155" y="253"/>
                  </a:lnTo>
                  <a:lnTo>
                    <a:pt x="152" y="260"/>
                  </a:lnTo>
                  <a:lnTo>
                    <a:pt x="150" y="264"/>
                  </a:lnTo>
                  <a:lnTo>
                    <a:pt x="144" y="267"/>
                  </a:lnTo>
                  <a:lnTo>
                    <a:pt x="140" y="271"/>
                  </a:lnTo>
                  <a:lnTo>
                    <a:pt x="138" y="275"/>
                  </a:lnTo>
                  <a:lnTo>
                    <a:pt x="135" y="280"/>
                  </a:lnTo>
                  <a:lnTo>
                    <a:pt x="132" y="290"/>
                  </a:lnTo>
                  <a:lnTo>
                    <a:pt x="133" y="302"/>
                  </a:lnTo>
                  <a:lnTo>
                    <a:pt x="129" y="301"/>
                  </a:lnTo>
                  <a:lnTo>
                    <a:pt x="121" y="301"/>
                  </a:lnTo>
                  <a:lnTo>
                    <a:pt x="119" y="302"/>
                  </a:lnTo>
                  <a:lnTo>
                    <a:pt x="117" y="303"/>
                  </a:lnTo>
                  <a:lnTo>
                    <a:pt x="117" y="305"/>
                  </a:lnTo>
                  <a:lnTo>
                    <a:pt x="116" y="307"/>
                  </a:lnTo>
                  <a:lnTo>
                    <a:pt x="116" y="310"/>
                  </a:lnTo>
                  <a:lnTo>
                    <a:pt x="115" y="314"/>
                  </a:lnTo>
                  <a:lnTo>
                    <a:pt x="112" y="319"/>
                  </a:lnTo>
                  <a:lnTo>
                    <a:pt x="111" y="321"/>
                  </a:lnTo>
                  <a:lnTo>
                    <a:pt x="108" y="322"/>
                  </a:lnTo>
                  <a:lnTo>
                    <a:pt x="104" y="323"/>
                  </a:lnTo>
                  <a:lnTo>
                    <a:pt x="100" y="322"/>
                  </a:lnTo>
                  <a:lnTo>
                    <a:pt x="95" y="321"/>
                  </a:lnTo>
                  <a:lnTo>
                    <a:pt x="92" y="319"/>
                  </a:lnTo>
                  <a:lnTo>
                    <a:pt x="90" y="317"/>
                  </a:lnTo>
                  <a:lnTo>
                    <a:pt x="84" y="310"/>
                  </a:lnTo>
                  <a:lnTo>
                    <a:pt x="80" y="310"/>
                  </a:lnTo>
                  <a:lnTo>
                    <a:pt x="70" y="313"/>
                  </a:lnTo>
                  <a:lnTo>
                    <a:pt x="62" y="315"/>
                  </a:lnTo>
                  <a:lnTo>
                    <a:pt x="56" y="315"/>
                  </a:lnTo>
                  <a:lnTo>
                    <a:pt x="51" y="313"/>
                  </a:lnTo>
                  <a:lnTo>
                    <a:pt x="49" y="309"/>
                  </a:lnTo>
                  <a:lnTo>
                    <a:pt x="46" y="303"/>
                  </a:lnTo>
                  <a:lnTo>
                    <a:pt x="45" y="299"/>
                  </a:lnTo>
                  <a:lnTo>
                    <a:pt x="43" y="296"/>
                  </a:lnTo>
                  <a:lnTo>
                    <a:pt x="46" y="291"/>
                  </a:lnTo>
                  <a:lnTo>
                    <a:pt x="47" y="290"/>
                  </a:lnTo>
                  <a:lnTo>
                    <a:pt x="49" y="287"/>
                  </a:lnTo>
                  <a:lnTo>
                    <a:pt x="50" y="286"/>
                  </a:lnTo>
                  <a:lnTo>
                    <a:pt x="47" y="280"/>
                  </a:lnTo>
                  <a:lnTo>
                    <a:pt x="45" y="278"/>
                  </a:lnTo>
                  <a:lnTo>
                    <a:pt x="42" y="276"/>
                  </a:lnTo>
                  <a:lnTo>
                    <a:pt x="39" y="271"/>
                  </a:lnTo>
                  <a:lnTo>
                    <a:pt x="41" y="268"/>
                  </a:lnTo>
                  <a:lnTo>
                    <a:pt x="45" y="264"/>
                  </a:lnTo>
                  <a:lnTo>
                    <a:pt x="50" y="261"/>
                  </a:lnTo>
                  <a:lnTo>
                    <a:pt x="51" y="260"/>
                  </a:lnTo>
                  <a:lnTo>
                    <a:pt x="54" y="259"/>
                  </a:lnTo>
                  <a:lnTo>
                    <a:pt x="54" y="253"/>
                  </a:lnTo>
                  <a:lnTo>
                    <a:pt x="53" y="249"/>
                  </a:lnTo>
                  <a:lnTo>
                    <a:pt x="51" y="247"/>
                  </a:lnTo>
                  <a:lnTo>
                    <a:pt x="49" y="243"/>
                  </a:lnTo>
                  <a:lnTo>
                    <a:pt x="43" y="240"/>
                  </a:lnTo>
                  <a:lnTo>
                    <a:pt x="41" y="241"/>
                  </a:lnTo>
                  <a:lnTo>
                    <a:pt x="37" y="243"/>
                  </a:lnTo>
                  <a:lnTo>
                    <a:pt x="34" y="244"/>
                  </a:lnTo>
                  <a:lnTo>
                    <a:pt x="27" y="244"/>
                  </a:lnTo>
                  <a:lnTo>
                    <a:pt x="25" y="243"/>
                  </a:lnTo>
                  <a:lnTo>
                    <a:pt x="22" y="237"/>
                  </a:lnTo>
                  <a:lnTo>
                    <a:pt x="22" y="232"/>
                  </a:lnTo>
                  <a:lnTo>
                    <a:pt x="23" y="225"/>
                  </a:lnTo>
                  <a:lnTo>
                    <a:pt x="23" y="221"/>
                  </a:lnTo>
                  <a:lnTo>
                    <a:pt x="22" y="220"/>
                  </a:lnTo>
                  <a:lnTo>
                    <a:pt x="23" y="218"/>
                  </a:lnTo>
                  <a:lnTo>
                    <a:pt x="23" y="217"/>
                  </a:lnTo>
                  <a:lnTo>
                    <a:pt x="26" y="217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6" y="212"/>
                  </a:lnTo>
                  <a:lnTo>
                    <a:pt x="22" y="208"/>
                  </a:lnTo>
                  <a:lnTo>
                    <a:pt x="19" y="204"/>
                  </a:lnTo>
                  <a:lnTo>
                    <a:pt x="17" y="195"/>
                  </a:lnTo>
                  <a:lnTo>
                    <a:pt x="19" y="189"/>
                  </a:lnTo>
                  <a:lnTo>
                    <a:pt x="19" y="179"/>
                  </a:lnTo>
                  <a:lnTo>
                    <a:pt x="17" y="167"/>
                  </a:lnTo>
                  <a:lnTo>
                    <a:pt x="2" y="152"/>
                  </a:lnTo>
                  <a:lnTo>
                    <a:pt x="2" y="143"/>
                  </a:lnTo>
                  <a:lnTo>
                    <a:pt x="0" y="132"/>
                  </a:lnTo>
                  <a:lnTo>
                    <a:pt x="0" y="108"/>
                  </a:lnTo>
                  <a:lnTo>
                    <a:pt x="4" y="100"/>
                  </a:lnTo>
                  <a:lnTo>
                    <a:pt x="15" y="92"/>
                  </a:lnTo>
                  <a:lnTo>
                    <a:pt x="23" y="85"/>
                  </a:lnTo>
                  <a:lnTo>
                    <a:pt x="29" y="78"/>
                  </a:lnTo>
                  <a:lnTo>
                    <a:pt x="29" y="70"/>
                  </a:lnTo>
                  <a:lnTo>
                    <a:pt x="27" y="62"/>
                  </a:lnTo>
                  <a:lnTo>
                    <a:pt x="30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5" y="57"/>
                  </a:lnTo>
                  <a:lnTo>
                    <a:pt x="49" y="55"/>
                  </a:lnTo>
                  <a:lnTo>
                    <a:pt x="56" y="53"/>
                  </a:lnTo>
                  <a:lnTo>
                    <a:pt x="65" y="49"/>
                  </a:lnTo>
                  <a:lnTo>
                    <a:pt x="72" y="43"/>
                  </a:lnTo>
                  <a:lnTo>
                    <a:pt x="73" y="38"/>
                  </a:lnTo>
                  <a:lnTo>
                    <a:pt x="70" y="31"/>
                  </a:lnTo>
                  <a:lnTo>
                    <a:pt x="69" y="24"/>
                  </a:lnTo>
                  <a:lnTo>
                    <a:pt x="70" y="19"/>
                  </a:lnTo>
                  <a:lnTo>
                    <a:pt x="73" y="16"/>
                  </a:lnTo>
                  <a:lnTo>
                    <a:pt x="78" y="16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5"/>
                  </a:lnTo>
                  <a:lnTo>
                    <a:pt x="96" y="5"/>
                  </a:lnTo>
                  <a:lnTo>
                    <a:pt x="103" y="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2377446" y="4614811"/>
              <a:ext cx="339552" cy="430209"/>
            </a:xfrm>
            <a:custGeom>
              <a:avLst/>
              <a:gdLst/>
              <a:ahLst/>
              <a:cxnLst>
                <a:cxn ang="0">
                  <a:pos x="135" y="16"/>
                </a:cxn>
                <a:cxn ang="0">
                  <a:pos x="167" y="36"/>
                </a:cxn>
                <a:cxn ang="0">
                  <a:pos x="176" y="31"/>
                </a:cxn>
                <a:cxn ang="0">
                  <a:pos x="186" y="33"/>
                </a:cxn>
                <a:cxn ang="0">
                  <a:pos x="191" y="39"/>
                </a:cxn>
                <a:cxn ang="0">
                  <a:pos x="195" y="43"/>
                </a:cxn>
                <a:cxn ang="0">
                  <a:pos x="206" y="82"/>
                </a:cxn>
                <a:cxn ang="0">
                  <a:pos x="191" y="97"/>
                </a:cxn>
                <a:cxn ang="0">
                  <a:pos x="183" y="109"/>
                </a:cxn>
                <a:cxn ang="0">
                  <a:pos x="174" y="115"/>
                </a:cxn>
                <a:cxn ang="0">
                  <a:pos x="168" y="122"/>
                </a:cxn>
                <a:cxn ang="0">
                  <a:pos x="164" y="130"/>
                </a:cxn>
                <a:cxn ang="0">
                  <a:pos x="174" y="141"/>
                </a:cxn>
                <a:cxn ang="0">
                  <a:pos x="180" y="148"/>
                </a:cxn>
                <a:cxn ang="0">
                  <a:pos x="196" y="150"/>
                </a:cxn>
                <a:cxn ang="0">
                  <a:pos x="199" y="160"/>
                </a:cxn>
                <a:cxn ang="0">
                  <a:pos x="176" y="181"/>
                </a:cxn>
                <a:cxn ang="0">
                  <a:pos x="152" y="173"/>
                </a:cxn>
                <a:cxn ang="0">
                  <a:pos x="128" y="159"/>
                </a:cxn>
                <a:cxn ang="0">
                  <a:pos x="122" y="172"/>
                </a:cxn>
                <a:cxn ang="0">
                  <a:pos x="113" y="179"/>
                </a:cxn>
                <a:cxn ang="0">
                  <a:pos x="124" y="190"/>
                </a:cxn>
                <a:cxn ang="0">
                  <a:pos x="113" y="195"/>
                </a:cxn>
                <a:cxn ang="0">
                  <a:pos x="128" y="218"/>
                </a:cxn>
                <a:cxn ang="0">
                  <a:pos x="120" y="231"/>
                </a:cxn>
                <a:cxn ang="0">
                  <a:pos x="93" y="216"/>
                </a:cxn>
                <a:cxn ang="0">
                  <a:pos x="81" y="233"/>
                </a:cxn>
                <a:cxn ang="0">
                  <a:pos x="74" y="250"/>
                </a:cxn>
                <a:cxn ang="0">
                  <a:pos x="34" y="257"/>
                </a:cxn>
                <a:cxn ang="0">
                  <a:pos x="31" y="256"/>
                </a:cxn>
                <a:cxn ang="0">
                  <a:pos x="38" y="246"/>
                </a:cxn>
                <a:cxn ang="0">
                  <a:pos x="27" y="222"/>
                </a:cxn>
                <a:cxn ang="0">
                  <a:pos x="4" y="223"/>
                </a:cxn>
                <a:cxn ang="0">
                  <a:pos x="3" y="200"/>
                </a:cxn>
                <a:cxn ang="0">
                  <a:pos x="18" y="184"/>
                </a:cxn>
                <a:cxn ang="0">
                  <a:pos x="30" y="156"/>
                </a:cxn>
                <a:cxn ang="0">
                  <a:pos x="59" y="130"/>
                </a:cxn>
                <a:cxn ang="0">
                  <a:pos x="71" y="130"/>
                </a:cxn>
                <a:cxn ang="0">
                  <a:pos x="84" y="119"/>
                </a:cxn>
                <a:cxn ang="0">
                  <a:pos x="84" y="113"/>
                </a:cxn>
                <a:cxn ang="0">
                  <a:pos x="97" y="102"/>
                </a:cxn>
                <a:cxn ang="0">
                  <a:pos x="90" y="90"/>
                </a:cxn>
                <a:cxn ang="0">
                  <a:pos x="66" y="99"/>
                </a:cxn>
                <a:cxn ang="0">
                  <a:pos x="47" y="94"/>
                </a:cxn>
                <a:cxn ang="0">
                  <a:pos x="31" y="88"/>
                </a:cxn>
                <a:cxn ang="0">
                  <a:pos x="26" y="82"/>
                </a:cxn>
                <a:cxn ang="0">
                  <a:pos x="16" y="51"/>
                </a:cxn>
                <a:cxn ang="0">
                  <a:pos x="31" y="32"/>
                </a:cxn>
                <a:cxn ang="0">
                  <a:pos x="57" y="49"/>
                </a:cxn>
                <a:cxn ang="0">
                  <a:pos x="65" y="66"/>
                </a:cxn>
                <a:cxn ang="0">
                  <a:pos x="84" y="59"/>
                </a:cxn>
                <a:cxn ang="0">
                  <a:pos x="108" y="53"/>
                </a:cxn>
                <a:cxn ang="0">
                  <a:pos x="105" y="39"/>
                </a:cxn>
                <a:cxn ang="0">
                  <a:pos x="109" y="25"/>
                </a:cxn>
                <a:cxn ang="0">
                  <a:pos x="109" y="8"/>
                </a:cxn>
                <a:cxn ang="0">
                  <a:pos x="118" y="0"/>
                </a:cxn>
              </a:cxnLst>
              <a:rect l="0" t="0" r="r" b="b"/>
              <a:pathLst>
                <a:path w="206" h="261">
                  <a:moveTo>
                    <a:pt x="118" y="0"/>
                  </a:moveTo>
                  <a:lnTo>
                    <a:pt x="124" y="5"/>
                  </a:lnTo>
                  <a:lnTo>
                    <a:pt x="128" y="12"/>
                  </a:lnTo>
                  <a:lnTo>
                    <a:pt x="135" y="16"/>
                  </a:lnTo>
                  <a:lnTo>
                    <a:pt x="148" y="21"/>
                  </a:lnTo>
                  <a:lnTo>
                    <a:pt x="155" y="25"/>
                  </a:lnTo>
                  <a:lnTo>
                    <a:pt x="161" y="32"/>
                  </a:lnTo>
                  <a:lnTo>
                    <a:pt x="167" y="36"/>
                  </a:lnTo>
                  <a:lnTo>
                    <a:pt x="171" y="36"/>
                  </a:lnTo>
                  <a:lnTo>
                    <a:pt x="174" y="35"/>
                  </a:lnTo>
                  <a:lnTo>
                    <a:pt x="175" y="32"/>
                  </a:lnTo>
                  <a:lnTo>
                    <a:pt x="176" y="31"/>
                  </a:lnTo>
                  <a:lnTo>
                    <a:pt x="176" y="29"/>
                  </a:lnTo>
                  <a:lnTo>
                    <a:pt x="179" y="29"/>
                  </a:lnTo>
                  <a:lnTo>
                    <a:pt x="182" y="31"/>
                  </a:lnTo>
                  <a:lnTo>
                    <a:pt x="186" y="33"/>
                  </a:lnTo>
                  <a:lnTo>
                    <a:pt x="187" y="33"/>
                  </a:lnTo>
                  <a:lnTo>
                    <a:pt x="190" y="35"/>
                  </a:lnTo>
                  <a:lnTo>
                    <a:pt x="191" y="36"/>
                  </a:lnTo>
                  <a:lnTo>
                    <a:pt x="191" y="39"/>
                  </a:lnTo>
                  <a:lnTo>
                    <a:pt x="192" y="40"/>
                  </a:lnTo>
                  <a:lnTo>
                    <a:pt x="192" y="41"/>
                  </a:lnTo>
                  <a:lnTo>
                    <a:pt x="194" y="43"/>
                  </a:lnTo>
                  <a:lnTo>
                    <a:pt x="195" y="43"/>
                  </a:lnTo>
                  <a:lnTo>
                    <a:pt x="198" y="48"/>
                  </a:lnTo>
                  <a:lnTo>
                    <a:pt x="203" y="62"/>
                  </a:lnTo>
                  <a:lnTo>
                    <a:pt x="206" y="75"/>
                  </a:lnTo>
                  <a:lnTo>
                    <a:pt x="206" y="82"/>
                  </a:lnTo>
                  <a:lnTo>
                    <a:pt x="204" y="90"/>
                  </a:lnTo>
                  <a:lnTo>
                    <a:pt x="202" y="94"/>
                  </a:lnTo>
                  <a:lnTo>
                    <a:pt x="196" y="97"/>
                  </a:lnTo>
                  <a:lnTo>
                    <a:pt x="191" y="97"/>
                  </a:lnTo>
                  <a:lnTo>
                    <a:pt x="187" y="98"/>
                  </a:lnTo>
                  <a:lnTo>
                    <a:pt x="186" y="98"/>
                  </a:lnTo>
                  <a:lnTo>
                    <a:pt x="183" y="99"/>
                  </a:lnTo>
                  <a:lnTo>
                    <a:pt x="183" y="109"/>
                  </a:lnTo>
                  <a:lnTo>
                    <a:pt x="182" y="111"/>
                  </a:lnTo>
                  <a:lnTo>
                    <a:pt x="180" y="113"/>
                  </a:lnTo>
                  <a:lnTo>
                    <a:pt x="178" y="114"/>
                  </a:lnTo>
                  <a:lnTo>
                    <a:pt x="174" y="115"/>
                  </a:lnTo>
                  <a:lnTo>
                    <a:pt x="171" y="117"/>
                  </a:lnTo>
                  <a:lnTo>
                    <a:pt x="170" y="119"/>
                  </a:lnTo>
                  <a:lnTo>
                    <a:pt x="170" y="121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67" y="126"/>
                  </a:lnTo>
                  <a:lnTo>
                    <a:pt x="166" y="128"/>
                  </a:lnTo>
                  <a:lnTo>
                    <a:pt x="164" y="130"/>
                  </a:lnTo>
                  <a:lnTo>
                    <a:pt x="164" y="134"/>
                  </a:lnTo>
                  <a:lnTo>
                    <a:pt x="166" y="136"/>
                  </a:lnTo>
                  <a:lnTo>
                    <a:pt x="171" y="138"/>
                  </a:lnTo>
                  <a:lnTo>
                    <a:pt x="174" y="141"/>
                  </a:lnTo>
                  <a:lnTo>
                    <a:pt x="174" y="142"/>
                  </a:lnTo>
                  <a:lnTo>
                    <a:pt x="175" y="144"/>
                  </a:lnTo>
                  <a:lnTo>
                    <a:pt x="175" y="145"/>
                  </a:lnTo>
                  <a:lnTo>
                    <a:pt x="180" y="148"/>
                  </a:lnTo>
                  <a:lnTo>
                    <a:pt x="184" y="148"/>
                  </a:lnTo>
                  <a:lnTo>
                    <a:pt x="190" y="149"/>
                  </a:lnTo>
                  <a:lnTo>
                    <a:pt x="194" y="149"/>
                  </a:lnTo>
                  <a:lnTo>
                    <a:pt x="196" y="150"/>
                  </a:lnTo>
                  <a:lnTo>
                    <a:pt x="199" y="150"/>
                  </a:lnTo>
                  <a:lnTo>
                    <a:pt x="200" y="152"/>
                  </a:lnTo>
                  <a:lnTo>
                    <a:pt x="200" y="155"/>
                  </a:lnTo>
                  <a:lnTo>
                    <a:pt x="199" y="160"/>
                  </a:lnTo>
                  <a:lnTo>
                    <a:pt x="195" y="168"/>
                  </a:lnTo>
                  <a:lnTo>
                    <a:pt x="191" y="179"/>
                  </a:lnTo>
                  <a:lnTo>
                    <a:pt x="183" y="180"/>
                  </a:lnTo>
                  <a:lnTo>
                    <a:pt x="176" y="181"/>
                  </a:lnTo>
                  <a:lnTo>
                    <a:pt x="172" y="181"/>
                  </a:lnTo>
                  <a:lnTo>
                    <a:pt x="171" y="179"/>
                  </a:lnTo>
                  <a:lnTo>
                    <a:pt x="166" y="173"/>
                  </a:lnTo>
                  <a:lnTo>
                    <a:pt x="152" y="173"/>
                  </a:lnTo>
                  <a:lnTo>
                    <a:pt x="144" y="169"/>
                  </a:lnTo>
                  <a:lnTo>
                    <a:pt x="135" y="163"/>
                  </a:lnTo>
                  <a:lnTo>
                    <a:pt x="131" y="160"/>
                  </a:lnTo>
                  <a:lnTo>
                    <a:pt x="128" y="159"/>
                  </a:lnTo>
                  <a:lnTo>
                    <a:pt x="125" y="159"/>
                  </a:lnTo>
                  <a:lnTo>
                    <a:pt x="124" y="160"/>
                  </a:lnTo>
                  <a:lnTo>
                    <a:pt x="122" y="163"/>
                  </a:lnTo>
                  <a:lnTo>
                    <a:pt x="122" y="172"/>
                  </a:lnTo>
                  <a:lnTo>
                    <a:pt x="120" y="173"/>
                  </a:lnTo>
                  <a:lnTo>
                    <a:pt x="117" y="176"/>
                  </a:lnTo>
                  <a:lnTo>
                    <a:pt x="114" y="177"/>
                  </a:lnTo>
                  <a:lnTo>
                    <a:pt x="113" y="179"/>
                  </a:lnTo>
                  <a:lnTo>
                    <a:pt x="114" y="181"/>
                  </a:lnTo>
                  <a:lnTo>
                    <a:pt x="118" y="185"/>
                  </a:lnTo>
                  <a:lnTo>
                    <a:pt x="121" y="187"/>
                  </a:lnTo>
                  <a:lnTo>
                    <a:pt x="124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4" y="195"/>
                  </a:lnTo>
                  <a:lnTo>
                    <a:pt x="113" y="195"/>
                  </a:lnTo>
                  <a:lnTo>
                    <a:pt x="110" y="196"/>
                  </a:lnTo>
                  <a:lnTo>
                    <a:pt x="110" y="199"/>
                  </a:lnTo>
                  <a:lnTo>
                    <a:pt x="114" y="204"/>
                  </a:lnTo>
                  <a:lnTo>
                    <a:pt x="128" y="218"/>
                  </a:lnTo>
                  <a:lnTo>
                    <a:pt x="133" y="225"/>
                  </a:lnTo>
                  <a:lnTo>
                    <a:pt x="133" y="230"/>
                  </a:lnTo>
                  <a:lnTo>
                    <a:pt x="128" y="233"/>
                  </a:lnTo>
                  <a:lnTo>
                    <a:pt x="120" y="231"/>
                  </a:lnTo>
                  <a:lnTo>
                    <a:pt x="110" y="227"/>
                  </a:lnTo>
                  <a:lnTo>
                    <a:pt x="100" y="221"/>
                  </a:lnTo>
                  <a:lnTo>
                    <a:pt x="96" y="218"/>
                  </a:lnTo>
                  <a:lnTo>
                    <a:pt x="93" y="216"/>
                  </a:lnTo>
                  <a:lnTo>
                    <a:pt x="88" y="216"/>
                  </a:lnTo>
                  <a:lnTo>
                    <a:pt x="81" y="223"/>
                  </a:lnTo>
                  <a:lnTo>
                    <a:pt x="79" y="227"/>
                  </a:lnTo>
                  <a:lnTo>
                    <a:pt x="81" y="233"/>
                  </a:lnTo>
                  <a:lnTo>
                    <a:pt x="82" y="241"/>
                  </a:lnTo>
                  <a:lnTo>
                    <a:pt x="85" y="246"/>
                  </a:lnTo>
                  <a:lnTo>
                    <a:pt x="82" y="249"/>
                  </a:lnTo>
                  <a:lnTo>
                    <a:pt x="74" y="250"/>
                  </a:lnTo>
                  <a:lnTo>
                    <a:pt x="63" y="252"/>
                  </a:lnTo>
                  <a:lnTo>
                    <a:pt x="51" y="253"/>
                  </a:lnTo>
                  <a:lnTo>
                    <a:pt x="40" y="256"/>
                  </a:lnTo>
                  <a:lnTo>
                    <a:pt x="34" y="257"/>
                  </a:lnTo>
                  <a:lnTo>
                    <a:pt x="32" y="260"/>
                  </a:lnTo>
                  <a:lnTo>
                    <a:pt x="32" y="261"/>
                  </a:lnTo>
                  <a:lnTo>
                    <a:pt x="31" y="260"/>
                  </a:lnTo>
                  <a:lnTo>
                    <a:pt x="31" y="256"/>
                  </a:lnTo>
                  <a:lnTo>
                    <a:pt x="34" y="253"/>
                  </a:lnTo>
                  <a:lnTo>
                    <a:pt x="35" y="250"/>
                  </a:lnTo>
                  <a:lnTo>
                    <a:pt x="36" y="249"/>
                  </a:lnTo>
                  <a:lnTo>
                    <a:pt x="38" y="246"/>
                  </a:lnTo>
                  <a:lnTo>
                    <a:pt x="38" y="238"/>
                  </a:lnTo>
                  <a:lnTo>
                    <a:pt x="31" y="231"/>
                  </a:lnTo>
                  <a:lnTo>
                    <a:pt x="27" y="223"/>
                  </a:lnTo>
                  <a:lnTo>
                    <a:pt x="27" y="222"/>
                  </a:lnTo>
                  <a:lnTo>
                    <a:pt x="26" y="221"/>
                  </a:lnTo>
                  <a:lnTo>
                    <a:pt x="18" y="221"/>
                  </a:lnTo>
                  <a:lnTo>
                    <a:pt x="10" y="223"/>
                  </a:lnTo>
                  <a:lnTo>
                    <a:pt x="4" y="223"/>
                  </a:lnTo>
                  <a:lnTo>
                    <a:pt x="3" y="222"/>
                  </a:lnTo>
                  <a:lnTo>
                    <a:pt x="1" y="222"/>
                  </a:lnTo>
                  <a:lnTo>
                    <a:pt x="0" y="210"/>
                  </a:lnTo>
                  <a:lnTo>
                    <a:pt x="3" y="200"/>
                  </a:lnTo>
                  <a:lnTo>
                    <a:pt x="6" y="195"/>
                  </a:lnTo>
                  <a:lnTo>
                    <a:pt x="8" y="191"/>
                  </a:lnTo>
                  <a:lnTo>
                    <a:pt x="12" y="187"/>
                  </a:lnTo>
                  <a:lnTo>
                    <a:pt x="18" y="184"/>
                  </a:lnTo>
                  <a:lnTo>
                    <a:pt x="20" y="180"/>
                  </a:lnTo>
                  <a:lnTo>
                    <a:pt x="23" y="173"/>
                  </a:lnTo>
                  <a:lnTo>
                    <a:pt x="26" y="164"/>
                  </a:lnTo>
                  <a:lnTo>
                    <a:pt x="30" y="156"/>
                  </a:lnTo>
                  <a:lnTo>
                    <a:pt x="40" y="142"/>
                  </a:lnTo>
                  <a:lnTo>
                    <a:pt x="53" y="133"/>
                  </a:lnTo>
                  <a:lnTo>
                    <a:pt x="55" y="132"/>
                  </a:lnTo>
                  <a:lnTo>
                    <a:pt x="59" y="130"/>
                  </a:lnTo>
                  <a:lnTo>
                    <a:pt x="65" y="128"/>
                  </a:lnTo>
                  <a:lnTo>
                    <a:pt x="67" y="128"/>
                  </a:lnTo>
                  <a:lnTo>
                    <a:pt x="70" y="129"/>
                  </a:lnTo>
                  <a:lnTo>
                    <a:pt x="71" y="130"/>
                  </a:lnTo>
                  <a:lnTo>
                    <a:pt x="74" y="132"/>
                  </a:lnTo>
                  <a:lnTo>
                    <a:pt x="77" y="132"/>
                  </a:lnTo>
                  <a:lnTo>
                    <a:pt x="81" y="128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5"/>
                  </a:lnTo>
                  <a:lnTo>
                    <a:pt x="82" y="114"/>
                  </a:lnTo>
                  <a:lnTo>
                    <a:pt x="84" y="113"/>
                  </a:lnTo>
                  <a:lnTo>
                    <a:pt x="86" y="111"/>
                  </a:lnTo>
                  <a:lnTo>
                    <a:pt x="90" y="110"/>
                  </a:lnTo>
                  <a:lnTo>
                    <a:pt x="94" y="107"/>
                  </a:lnTo>
                  <a:lnTo>
                    <a:pt x="97" y="102"/>
                  </a:lnTo>
                  <a:lnTo>
                    <a:pt x="97" y="91"/>
                  </a:lnTo>
                  <a:lnTo>
                    <a:pt x="94" y="88"/>
                  </a:lnTo>
                  <a:lnTo>
                    <a:pt x="93" y="88"/>
                  </a:lnTo>
                  <a:lnTo>
                    <a:pt x="90" y="90"/>
                  </a:lnTo>
                  <a:lnTo>
                    <a:pt x="85" y="94"/>
                  </a:lnTo>
                  <a:lnTo>
                    <a:pt x="78" y="99"/>
                  </a:lnTo>
                  <a:lnTo>
                    <a:pt x="73" y="101"/>
                  </a:lnTo>
                  <a:lnTo>
                    <a:pt x="66" y="99"/>
                  </a:lnTo>
                  <a:lnTo>
                    <a:pt x="63" y="97"/>
                  </a:lnTo>
                  <a:lnTo>
                    <a:pt x="51" y="97"/>
                  </a:lnTo>
                  <a:lnTo>
                    <a:pt x="50" y="95"/>
                  </a:lnTo>
                  <a:lnTo>
                    <a:pt x="47" y="94"/>
                  </a:lnTo>
                  <a:lnTo>
                    <a:pt x="45" y="91"/>
                  </a:lnTo>
                  <a:lnTo>
                    <a:pt x="40" y="90"/>
                  </a:lnTo>
                  <a:lnTo>
                    <a:pt x="38" y="88"/>
                  </a:lnTo>
                  <a:lnTo>
                    <a:pt x="31" y="88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7" y="84"/>
                  </a:lnTo>
                  <a:lnTo>
                    <a:pt x="26" y="82"/>
                  </a:lnTo>
                  <a:lnTo>
                    <a:pt x="26" y="79"/>
                  </a:lnTo>
                  <a:lnTo>
                    <a:pt x="23" y="75"/>
                  </a:lnTo>
                  <a:lnTo>
                    <a:pt x="16" y="63"/>
                  </a:lnTo>
                  <a:lnTo>
                    <a:pt x="16" y="51"/>
                  </a:lnTo>
                  <a:lnTo>
                    <a:pt x="18" y="47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31" y="32"/>
                  </a:lnTo>
                  <a:lnTo>
                    <a:pt x="35" y="31"/>
                  </a:lnTo>
                  <a:lnTo>
                    <a:pt x="43" y="35"/>
                  </a:lnTo>
                  <a:lnTo>
                    <a:pt x="51" y="41"/>
                  </a:lnTo>
                  <a:lnTo>
                    <a:pt x="57" y="49"/>
                  </a:lnTo>
                  <a:lnTo>
                    <a:pt x="58" y="52"/>
                  </a:lnTo>
                  <a:lnTo>
                    <a:pt x="61" y="60"/>
                  </a:lnTo>
                  <a:lnTo>
                    <a:pt x="63" y="63"/>
                  </a:lnTo>
                  <a:lnTo>
                    <a:pt x="65" y="66"/>
                  </a:lnTo>
                  <a:lnTo>
                    <a:pt x="67" y="67"/>
                  </a:lnTo>
                  <a:lnTo>
                    <a:pt x="70" y="66"/>
                  </a:lnTo>
                  <a:lnTo>
                    <a:pt x="78" y="60"/>
                  </a:lnTo>
                  <a:lnTo>
                    <a:pt x="84" y="59"/>
                  </a:lnTo>
                  <a:lnTo>
                    <a:pt x="101" y="59"/>
                  </a:lnTo>
                  <a:lnTo>
                    <a:pt x="106" y="56"/>
                  </a:lnTo>
                  <a:lnTo>
                    <a:pt x="108" y="55"/>
                  </a:lnTo>
                  <a:lnTo>
                    <a:pt x="108" y="53"/>
                  </a:lnTo>
                  <a:lnTo>
                    <a:pt x="106" y="49"/>
                  </a:lnTo>
                  <a:lnTo>
                    <a:pt x="106" y="47"/>
                  </a:lnTo>
                  <a:lnTo>
                    <a:pt x="105" y="43"/>
                  </a:lnTo>
                  <a:lnTo>
                    <a:pt x="105" y="39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08" y="29"/>
                  </a:lnTo>
                  <a:lnTo>
                    <a:pt x="109" y="25"/>
                  </a:lnTo>
                  <a:lnTo>
                    <a:pt x="112" y="21"/>
                  </a:lnTo>
                  <a:lnTo>
                    <a:pt x="112" y="17"/>
                  </a:lnTo>
                  <a:lnTo>
                    <a:pt x="110" y="13"/>
                  </a:lnTo>
                  <a:lnTo>
                    <a:pt x="109" y="8"/>
                  </a:lnTo>
                  <a:lnTo>
                    <a:pt x="113" y="5"/>
                  </a:lnTo>
                  <a:lnTo>
                    <a:pt x="114" y="2"/>
                  </a:lnTo>
                  <a:lnTo>
                    <a:pt x="117" y="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2468103" y="4107133"/>
              <a:ext cx="532403" cy="606578"/>
            </a:xfrm>
            <a:custGeom>
              <a:avLst/>
              <a:gdLst/>
              <a:ahLst/>
              <a:cxnLst>
                <a:cxn ang="0">
                  <a:pos x="227" y="17"/>
                </a:cxn>
                <a:cxn ang="0">
                  <a:pos x="244" y="29"/>
                </a:cxn>
                <a:cxn ang="0">
                  <a:pos x="270" y="61"/>
                </a:cxn>
                <a:cxn ang="0">
                  <a:pos x="284" y="95"/>
                </a:cxn>
                <a:cxn ang="0">
                  <a:pos x="279" y="134"/>
                </a:cxn>
                <a:cxn ang="0">
                  <a:pos x="289" y="174"/>
                </a:cxn>
                <a:cxn ang="0">
                  <a:pos x="280" y="200"/>
                </a:cxn>
                <a:cxn ang="0">
                  <a:pos x="314" y="228"/>
                </a:cxn>
                <a:cxn ang="0">
                  <a:pos x="316" y="260"/>
                </a:cxn>
                <a:cxn ang="0">
                  <a:pos x="322" y="295"/>
                </a:cxn>
                <a:cxn ang="0">
                  <a:pos x="296" y="306"/>
                </a:cxn>
                <a:cxn ang="0">
                  <a:pos x="277" y="304"/>
                </a:cxn>
                <a:cxn ang="0">
                  <a:pos x="268" y="320"/>
                </a:cxn>
                <a:cxn ang="0">
                  <a:pos x="261" y="335"/>
                </a:cxn>
                <a:cxn ang="0">
                  <a:pos x="258" y="348"/>
                </a:cxn>
                <a:cxn ang="0">
                  <a:pos x="262" y="365"/>
                </a:cxn>
                <a:cxn ang="0">
                  <a:pos x="249" y="360"/>
                </a:cxn>
                <a:cxn ang="0">
                  <a:pos x="227" y="360"/>
                </a:cxn>
                <a:cxn ang="0">
                  <a:pos x="215" y="365"/>
                </a:cxn>
                <a:cxn ang="0">
                  <a:pos x="202" y="353"/>
                </a:cxn>
                <a:cxn ang="0">
                  <a:pos x="193" y="351"/>
                </a:cxn>
                <a:cxn ang="0">
                  <a:pos x="168" y="348"/>
                </a:cxn>
                <a:cxn ang="0">
                  <a:pos x="145" y="361"/>
                </a:cxn>
                <a:cxn ang="0">
                  <a:pos x="137" y="348"/>
                </a:cxn>
                <a:cxn ang="0">
                  <a:pos x="132" y="341"/>
                </a:cxn>
                <a:cxn ang="0">
                  <a:pos x="121" y="337"/>
                </a:cxn>
                <a:cxn ang="0">
                  <a:pos x="116" y="344"/>
                </a:cxn>
                <a:cxn ang="0">
                  <a:pos x="93" y="329"/>
                </a:cxn>
                <a:cxn ang="0">
                  <a:pos x="63" y="308"/>
                </a:cxn>
                <a:cxn ang="0">
                  <a:pos x="47" y="318"/>
                </a:cxn>
                <a:cxn ang="0">
                  <a:pos x="39" y="317"/>
                </a:cxn>
                <a:cxn ang="0">
                  <a:pos x="26" y="309"/>
                </a:cxn>
                <a:cxn ang="0">
                  <a:pos x="4" y="293"/>
                </a:cxn>
                <a:cxn ang="0">
                  <a:pos x="4" y="278"/>
                </a:cxn>
                <a:cxn ang="0">
                  <a:pos x="14" y="266"/>
                </a:cxn>
                <a:cxn ang="0">
                  <a:pos x="20" y="252"/>
                </a:cxn>
                <a:cxn ang="0">
                  <a:pos x="43" y="244"/>
                </a:cxn>
                <a:cxn ang="0">
                  <a:pos x="59" y="225"/>
                </a:cxn>
                <a:cxn ang="0">
                  <a:pos x="76" y="225"/>
                </a:cxn>
                <a:cxn ang="0">
                  <a:pos x="85" y="232"/>
                </a:cxn>
                <a:cxn ang="0">
                  <a:pos x="94" y="224"/>
                </a:cxn>
                <a:cxn ang="0">
                  <a:pos x="85" y="208"/>
                </a:cxn>
                <a:cxn ang="0">
                  <a:pos x="121" y="193"/>
                </a:cxn>
                <a:cxn ang="0">
                  <a:pos x="123" y="171"/>
                </a:cxn>
                <a:cxn ang="0">
                  <a:pos x="131" y="161"/>
                </a:cxn>
                <a:cxn ang="0">
                  <a:pos x="136" y="151"/>
                </a:cxn>
                <a:cxn ang="0">
                  <a:pos x="120" y="126"/>
                </a:cxn>
                <a:cxn ang="0">
                  <a:pos x="144" y="105"/>
                </a:cxn>
                <a:cxn ang="0">
                  <a:pos x="172" y="80"/>
                </a:cxn>
                <a:cxn ang="0">
                  <a:pos x="190" y="43"/>
                </a:cxn>
                <a:cxn ang="0">
                  <a:pos x="198" y="31"/>
                </a:cxn>
                <a:cxn ang="0">
                  <a:pos x="205" y="17"/>
                </a:cxn>
                <a:cxn ang="0">
                  <a:pos x="218" y="4"/>
                </a:cxn>
              </a:cxnLst>
              <a:rect l="0" t="0" r="r" b="b"/>
              <a:pathLst>
                <a:path w="323" h="368">
                  <a:moveTo>
                    <a:pt x="222" y="0"/>
                  </a:moveTo>
                  <a:lnTo>
                    <a:pt x="225" y="6"/>
                  </a:lnTo>
                  <a:lnTo>
                    <a:pt x="227" y="14"/>
                  </a:lnTo>
                  <a:lnTo>
                    <a:pt x="227" y="17"/>
                  </a:lnTo>
                  <a:lnTo>
                    <a:pt x="233" y="22"/>
                  </a:lnTo>
                  <a:lnTo>
                    <a:pt x="237" y="25"/>
                  </a:lnTo>
                  <a:lnTo>
                    <a:pt x="240" y="26"/>
                  </a:lnTo>
                  <a:lnTo>
                    <a:pt x="244" y="29"/>
                  </a:lnTo>
                  <a:lnTo>
                    <a:pt x="248" y="30"/>
                  </a:lnTo>
                  <a:lnTo>
                    <a:pt x="257" y="35"/>
                  </a:lnTo>
                  <a:lnTo>
                    <a:pt x="264" y="46"/>
                  </a:lnTo>
                  <a:lnTo>
                    <a:pt x="270" y="61"/>
                  </a:lnTo>
                  <a:lnTo>
                    <a:pt x="276" y="73"/>
                  </a:lnTo>
                  <a:lnTo>
                    <a:pt x="281" y="80"/>
                  </a:lnTo>
                  <a:lnTo>
                    <a:pt x="285" y="88"/>
                  </a:lnTo>
                  <a:lnTo>
                    <a:pt x="284" y="95"/>
                  </a:lnTo>
                  <a:lnTo>
                    <a:pt x="279" y="111"/>
                  </a:lnTo>
                  <a:lnTo>
                    <a:pt x="277" y="119"/>
                  </a:lnTo>
                  <a:lnTo>
                    <a:pt x="277" y="126"/>
                  </a:lnTo>
                  <a:lnTo>
                    <a:pt x="279" y="134"/>
                  </a:lnTo>
                  <a:lnTo>
                    <a:pt x="283" y="143"/>
                  </a:lnTo>
                  <a:lnTo>
                    <a:pt x="288" y="155"/>
                  </a:lnTo>
                  <a:lnTo>
                    <a:pt x="291" y="165"/>
                  </a:lnTo>
                  <a:lnTo>
                    <a:pt x="289" y="174"/>
                  </a:lnTo>
                  <a:lnTo>
                    <a:pt x="285" y="182"/>
                  </a:lnTo>
                  <a:lnTo>
                    <a:pt x="281" y="189"/>
                  </a:lnTo>
                  <a:lnTo>
                    <a:pt x="279" y="194"/>
                  </a:lnTo>
                  <a:lnTo>
                    <a:pt x="280" y="200"/>
                  </a:lnTo>
                  <a:lnTo>
                    <a:pt x="288" y="204"/>
                  </a:lnTo>
                  <a:lnTo>
                    <a:pt x="307" y="215"/>
                  </a:lnTo>
                  <a:lnTo>
                    <a:pt x="312" y="220"/>
                  </a:lnTo>
                  <a:lnTo>
                    <a:pt x="314" y="228"/>
                  </a:lnTo>
                  <a:lnTo>
                    <a:pt x="312" y="235"/>
                  </a:lnTo>
                  <a:lnTo>
                    <a:pt x="312" y="240"/>
                  </a:lnTo>
                  <a:lnTo>
                    <a:pt x="314" y="250"/>
                  </a:lnTo>
                  <a:lnTo>
                    <a:pt x="316" y="260"/>
                  </a:lnTo>
                  <a:lnTo>
                    <a:pt x="320" y="270"/>
                  </a:lnTo>
                  <a:lnTo>
                    <a:pt x="323" y="278"/>
                  </a:lnTo>
                  <a:lnTo>
                    <a:pt x="323" y="287"/>
                  </a:lnTo>
                  <a:lnTo>
                    <a:pt x="322" y="295"/>
                  </a:lnTo>
                  <a:lnTo>
                    <a:pt x="319" y="299"/>
                  </a:lnTo>
                  <a:lnTo>
                    <a:pt x="312" y="302"/>
                  </a:lnTo>
                  <a:lnTo>
                    <a:pt x="303" y="305"/>
                  </a:lnTo>
                  <a:lnTo>
                    <a:pt x="296" y="306"/>
                  </a:lnTo>
                  <a:lnTo>
                    <a:pt x="292" y="308"/>
                  </a:lnTo>
                  <a:lnTo>
                    <a:pt x="289" y="308"/>
                  </a:lnTo>
                  <a:lnTo>
                    <a:pt x="281" y="304"/>
                  </a:lnTo>
                  <a:lnTo>
                    <a:pt x="277" y="304"/>
                  </a:lnTo>
                  <a:lnTo>
                    <a:pt x="273" y="308"/>
                  </a:lnTo>
                  <a:lnTo>
                    <a:pt x="272" y="310"/>
                  </a:lnTo>
                  <a:lnTo>
                    <a:pt x="270" y="314"/>
                  </a:lnTo>
                  <a:lnTo>
                    <a:pt x="268" y="320"/>
                  </a:lnTo>
                  <a:lnTo>
                    <a:pt x="262" y="322"/>
                  </a:lnTo>
                  <a:lnTo>
                    <a:pt x="262" y="325"/>
                  </a:lnTo>
                  <a:lnTo>
                    <a:pt x="261" y="328"/>
                  </a:lnTo>
                  <a:lnTo>
                    <a:pt x="261" y="335"/>
                  </a:lnTo>
                  <a:lnTo>
                    <a:pt x="260" y="339"/>
                  </a:lnTo>
                  <a:lnTo>
                    <a:pt x="257" y="344"/>
                  </a:lnTo>
                  <a:lnTo>
                    <a:pt x="257" y="347"/>
                  </a:lnTo>
                  <a:lnTo>
                    <a:pt x="258" y="348"/>
                  </a:lnTo>
                  <a:lnTo>
                    <a:pt x="262" y="356"/>
                  </a:lnTo>
                  <a:lnTo>
                    <a:pt x="264" y="360"/>
                  </a:lnTo>
                  <a:lnTo>
                    <a:pt x="264" y="364"/>
                  </a:lnTo>
                  <a:lnTo>
                    <a:pt x="262" y="365"/>
                  </a:lnTo>
                  <a:lnTo>
                    <a:pt x="261" y="365"/>
                  </a:lnTo>
                  <a:lnTo>
                    <a:pt x="258" y="367"/>
                  </a:lnTo>
                  <a:lnTo>
                    <a:pt x="253" y="361"/>
                  </a:lnTo>
                  <a:lnTo>
                    <a:pt x="249" y="360"/>
                  </a:lnTo>
                  <a:lnTo>
                    <a:pt x="246" y="359"/>
                  </a:lnTo>
                  <a:lnTo>
                    <a:pt x="232" y="359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6" y="363"/>
                  </a:lnTo>
                  <a:lnTo>
                    <a:pt x="221" y="368"/>
                  </a:lnTo>
                  <a:lnTo>
                    <a:pt x="217" y="368"/>
                  </a:lnTo>
                  <a:lnTo>
                    <a:pt x="215" y="365"/>
                  </a:lnTo>
                  <a:lnTo>
                    <a:pt x="214" y="364"/>
                  </a:lnTo>
                  <a:lnTo>
                    <a:pt x="213" y="360"/>
                  </a:lnTo>
                  <a:lnTo>
                    <a:pt x="210" y="357"/>
                  </a:lnTo>
                  <a:lnTo>
                    <a:pt x="202" y="353"/>
                  </a:lnTo>
                  <a:lnTo>
                    <a:pt x="199" y="353"/>
                  </a:lnTo>
                  <a:lnTo>
                    <a:pt x="197" y="352"/>
                  </a:lnTo>
                  <a:lnTo>
                    <a:pt x="195" y="352"/>
                  </a:lnTo>
                  <a:lnTo>
                    <a:pt x="193" y="351"/>
                  </a:lnTo>
                  <a:lnTo>
                    <a:pt x="190" y="351"/>
                  </a:lnTo>
                  <a:lnTo>
                    <a:pt x="183" y="349"/>
                  </a:lnTo>
                  <a:lnTo>
                    <a:pt x="175" y="347"/>
                  </a:lnTo>
                  <a:lnTo>
                    <a:pt x="168" y="348"/>
                  </a:lnTo>
                  <a:lnTo>
                    <a:pt x="162" y="351"/>
                  </a:lnTo>
                  <a:lnTo>
                    <a:pt x="155" y="356"/>
                  </a:lnTo>
                  <a:lnTo>
                    <a:pt x="145" y="363"/>
                  </a:lnTo>
                  <a:lnTo>
                    <a:pt x="145" y="361"/>
                  </a:lnTo>
                  <a:lnTo>
                    <a:pt x="140" y="351"/>
                  </a:lnTo>
                  <a:lnTo>
                    <a:pt x="139" y="351"/>
                  </a:lnTo>
                  <a:lnTo>
                    <a:pt x="137" y="349"/>
                  </a:lnTo>
                  <a:lnTo>
                    <a:pt x="137" y="348"/>
                  </a:lnTo>
                  <a:lnTo>
                    <a:pt x="136" y="347"/>
                  </a:lnTo>
                  <a:lnTo>
                    <a:pt x="136" y="344"/>
                  </a:lnTo>
                  <a:lnTo>
                    <a:pt x="135" y="343"/>
                  </a:lnTo>
                  <a:lnTo>
                    <a:pt x="132" y="341"/>
                  </a:lnTo>
                  <a:lnTo>
                    <a:pt x="131" y="341"/>
                  </a:lnTo>
                  <a:lnTo>
                    <a:pt x="127" y="339"/>
                  </a:lnTo>
                  <a:lnTo>
                    <a:pt x="124" y="337"/>
                  </a:lnTo>
                  <a:lnTo>
                    <a:pt x="121" y="337"/>
                  </a:lnTo>
                  <a:lnTo>
                    <a:pt x="121" y="339"/>
                  </a:lnTo>
                  <a:lnTo>
                    <a:pt x="120" y="340"/>
                  </a:lnTo>
                  <a:lnTo>
                    <a:pt x="119" y="343"/>
                  </a:lnTo>
                  <a:lnTo>
                    <a:pt x="116" y="344"/>
                  </a:lnTo>
                  <a:lnTo>
                    <a:pt x="112" y="344"/>
                  </a:lnTo>
                  <a:lnTo>
                    <a:pt x="106" y="340"/>
                  </a:lnTo>
                  <a:lnTo>
                    <a:pt x="100" y="333"/>
                  </a:lnTo>
                  <a:lnTo>
                    <a:pt x="93" y="329"/>
                  </a:lnTo>
                  <a:lnTo>
                    <a:pt x="80" y="324"/>
                  </a:lnTo>
                  <a:lnTo>
                    <a:pt x="73" y="320"/>
                  </a:lnTo>
                  <a:lnTo>
                    <a:pt x="69" y="313"/>
                  </a:lnTo>
                  <a:lnTo>
                    <a:pt x="63" y="308"/>
                  </a:lnTo>
                  <a:lnTo>
                    <a:pt x="61" y="310"/>
                  </a:lnTo>
                  <a:lnTo>
                    <a:pt x="58" y="312"/>
                  </a:lnTo>
                  <a:lnTo>
                    <a:pt x="53" y="317"/>
                  </a:lnTo>
                  <a:lnTo>
                    <a:pt x="47" y="318"/>
                  </a:lnTo>
                  <a:lnTo>
                    <a:pt x="45" y="320"/>
                  </a:lnTo>
                  <a:lnTo>
                    <a:pt x="41" y="320"/>
                  </a:lnTo>
                  <a:lnTo>
                    <a:pt x="41" y="318"/>
                  </a:lnTo>
                  <a:lnTo>
                    <a:pt x="39" y="317"/>
                  </a:lnTo>
                  <a:lnTo>
                    <a:pt x="39" y="314"/>
                  </a:lnTo>
                  <a:lnTo>
                    <a:pt x="37" y="312"/>
                  </a:lnTo>
                  <a:lnTo>
                    <a:pt x="35" y="312"/>
                  </a:lnTo>
                  <a:lnTo>
                    <a:pt x="26" y="309"/>
                  </a:lnTo>
                  <a:lnTo>
                    <a:pt x="16" y="305"/>
                  </a:lnTo>
                  <a:lnTo>
                    <a:pt x="10" y="299"/>
                  </a:lnTo>
                  <a:lnTo>
                    <a:pt x="7" y="297"/>
                  </a:lnTo>
                  <a:lnTo>
                    <a:pt x="4" y="293"/>
                  </a:lnTo>
                  <a:lnTo>
                    <a:pt x="3" y="289"/>
                  </a:lnTo>
                  <a:lnTo>
                    <a:pt x="0" y="283"/>
                  </a:lnTo>
                  <a:lnTo>
                    <a:pt x="2" y="281"/>
                  </a:lnTo>
                  <a:lnTo>
                    <a:pt x="4" y="278"/>
                  </a:lnTo>
                  <a:lnTo>
                    <a:pt x="7" y="274"/>
                  </a:lnTo>
                  <a:lnTo>
                    <a:pt x="10" y="273"/>
                  </a:lnTo>
                  <a:lnTo>
                    <a:pt x="14" y="268"/>
                  </a:lnTo>
                  <a:lnTo>
                    <a:pt x="14" y="266"/>
                  </a:lnTo>
                  <a:lnTo>
                    <a:pt x="15" y="264"/>
                  </a:lnTo>
                  <a:lnTo>
                    <a:pt x="15" y="256"/>
                  </a:lnTo>
                  <a:lnTo>
                    <a:pt x="18" y="254"/>
                  </a:lnTo>
                  <a:lnTo>
                    <a:pt x="20" y="252"/>
                  </a:lnTo>
                  <a:lnTo>
                    <a:pt x="29" y="252"/>
                  </a:lnTo>
                  <a:lnTo>
                    <a:pt x="31" y="251"/>
                  </a:lnTo>
                  <a:lnTo>
                    <a:pt x="39" y="248"/>
                  </a:lnTo>
                  <a:lnTo>
                    <a:pt x="43" y="244"/>
                  </a:lnTo>
                  <a:lnTo>
                    <a:pt x="46" y="240"/>
                  </a:lnTo>
                  <a:lnTo>
                    <a:pt x="49" y="235"/>
                  </a:lnTo>
                  <a:lnTo>
                    <a:pt x="54" y="228"/>
                  </a:lnTo>
                  <a:lnTo>
                    <a:pt x="59" y="225"/>
                  </a:lnTo>
                  <a:lnTo>
                    <a:pt x="66" y="224"/>
                  </a:lnTo>
                  <a:lnTo>
                    <a:pt x="72" y="223"/>
                  </a:lnTo>
                  <a:lnTo>
                    <a:pt x="74" y="223"/>
                  </a:lnTo>
                  <a:lnTo>
                    <a:pt x="76" y="225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80" y="232"/>
                  </a:lnTo>
                  <a:lnTo>
                    <a:pt x="85" y="232"/>
                  </a:lnTo>
                  <a:lnTo>
                    <a:pt x="88" y="231"/>
                  </a:lnTo>
                  <a:lnTo>
                    <a:pt x="92" y="229"/>
                  </a:lnTo>
                  <a:lnTo>
                    <a:pt x="94" y="227"/>
                  </a:lnTo>
                  <a:lnTo>
                    <a:pt x="94" y="224"/>
                  </a:lnTo>
                  <a:lnTo>
                    <a:pt x="93" y="221"/>
                  </a:lnTo>
                  <a:lnTo>
                    <a:pt x="84" y="212"/>
                  </a:lnTo>
                  <a:lnTo>
                    <a:pt x="84" y="211"/>
                  </a:lnTo>
                  <a:lnTo>
                    <a:pt x="85" y="208"/>
                  </a:lnTo>
                  <a:lnTo>
                    <a:pt x="88" y="207"/>
                  </a:lnTo>
                  <a:lnTo>
                    <a:pt x="98" y="202"/>
                  </a:lnTo>
                  <a:lnTo>
                    <a:pt x="111" y="200"/>
                  </a:lnTo>
                  <a:lnTo>
                    <a:pt x="121" y="193"/>
                  </a:lnTo>
                  <a:lnTo>
                    <a:pt x="125" y="186"/>
                  </a:lnTo>
                  <a:lnTo>
                    <a:pt x="125" y="181"/>
                  </a:lnTo>
                  <a:lnTo>
                    <a:pt x="124" y="176"/>
                  </a:lnTo>
                  <a:lnTo>
                    <a:pt x="123" y="171"/>
                  </a:lnTo>
                  <a:lnTo>
                    <a:pt x="124" y="166"/>
                  </a:lnTo>
                  <a:lnTo>
                    <a:pt x="127" y="163"/>
                  </a:lnTo>
                  <a:lnTo>
                    <a:pt x="129" y="162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6" y="157"/>
                  </a:lnTo>
                  <a:lnTo>
                    <a:pt x="137" y="154"/>
                  </a:lnTo>
                  <a:lnTo>
                    <a:pt x="136" y="151"/>
                  </a:lnTo>
                  <a:lnTo>
                    <a:pt x="132" y="146"/>
                  </a:lnTo>
                  <a:lnTo>
                    <a:pt x="127" y="139"/>
                  </a:lnTo>
                  <a:lnTo>
                    <a:pt x="121" y="134"/>
                  </a:lnTo>
                  <a:lnTo>
                    <a:pt x="120" y="126"/>
                  </a:lnTo>
                  <a:lnTo>
                    <a:pt x="123" y="118"/>
                  </a:lnTo>
                  <a:lnTo>
                    <a:pt x="131" y="109"/>
                  </a:lnTo>
                  <a:lnTo>
                    <a:pt x="137" y="107"/>
                  </a:lnTo>
                  <a:lnTo>
                    <a:pt x="144" y="105"/>
                  </a:lnTo>
                  <a:lnTo>
                    <a:pt x="149" y="101"/>
                  </a:lnTo>
                  <a:lnTo>
                    <a:pt x="155" y="96"/>
                  </a:lnTo>
                  <a:lnTo>
                    <a:pt x="163" y="89"/>
                  </a:lnTo>
                  <a:lnTo>
                    <a:pt x="172" y="80"/>
                  </a:lnTo>
                  <a:lnTo>
                    <a:pt x="180" y="70"/>
                  </a:lnTo>
                  <a:lnTo>
                    <a:pt x="187" y="62"/>
                  </a:lnTo>
                  <a:lnTo>
                    <a:pt x="190" y="56"/>
                  </a:lnTo>
                  <a:lnTo>
                    <a:pt x="190" y="43"/>
                  </a:lnTo>
                  <a:lnTo>
                    <a:pt x="191" y="38"/>
                  </a:lnTo>
                  <a:lnTo>
                    <a:pt x="193" y="35"/>
                  </a:lnTo>
                  <a:lnTo>
                    <a:pt x="195" y="33"/>
                  </a:lnTo>
                  <a:lnTo>
                    <a:pt x="198" y="31"/>
                  </a:lnTo>
                  <a:lnTo>
                    <a:pt x="202" y="27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5" y="12"/>
                  </a:lnTo>
                  <a:lnTo>
                    <a:pt x="209" y="12"/>
                  </a:lnTo>
                  <a:lnTo>
                    <a:pt x="214" y="7"/>
                  </a:lnTo>
                  <a:lnTo>
                    <a:pt x="218" y="4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2647769" y="4679095"/>
              <a:ext cx="385705" cy="258785"/>
            </a:xfrm>
            <a:custGeom>
              <a:avLst/>
              <a:gdLst/>
              <a:ahLst/>
              <a:cxnLst>
                <a:cxn ang="0">
                  <a:pos x="81" y="4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6" y="18"/>
                </a:cxn>
                <a:cxn ang="0">
                  <a:pos x="117" y="16"/>
                </a:cxn>
                <a:cxn ang="0">
                  <a:pos x="123" y="12"/>
                </a:cxn>
                <a:cxn ang="0">
                  <a:pos x="144" y="14"/>
                </a:cxn>
                <a:cxn ang="0">
                  <a:pos x="144" y="21"/>
                </a:cxn>
                <a:cxn ang="0">
                  <a:pos x="139" y="27"/>
                </a:cxn>
                <a:cxn ang="0">
                  <a:pos x="144" y="45"/>
                </a:cxn>
                <a:cxn ang="0">
                  <a:pos x="153" y="59"/>
                </a:cxn>
                <a:cxn ang="0">
                  <a:pos x="160" y="70"/>
                </a:cxn>
                <a:cxn ang="0">
                  <a:pos x="171" y="76"/>
                </a:cxn>
                <a:cxn ang="0">
                  <a:pos x="187" y="79"/>
                </a:cxn>
                <a:cxn ang="0">
                  <a:pos x="203" y="91"/>
                </a:cxn>
                <a:cxn ang="0">
                  <a:pos x="213" y="110"/>
                </a:cxn>
                <a:cxn ang="0">
                  <a:pos x="230" y="130"/>
                </a:cxn>
                <a:cxn ang="0">
                  <a:pos x="231" y="142"/>
                </a:cxn>
                <a:cxn ang="0">
                  <a:pos x="222" y="145"/>
                </a:cxn>
                <a:cxn ang="0">
                  <a:pos x="218" y="152"/>
                </a:cxn>
                <a:cxn ang="0">
                  <a:pos x="196" y="151"/>
                </a:cxn>
                <a:cxn ang="0">
                  <a:pos x="163" y="153"/>
                </a:cxn>
                <a:cxn ang="0">
                  <a:pos x="114" y="144"/>
                </a:cxn>
                <a:cxn ang="0">
                  <a:pos x="108" y="146"/>
                </a:cxn>
                <a:cxn ang="0">
                  <a:pos x="105" y="153"/>
                </a:cxn>
                <a:cxn ang="0">
                  <a:pos x="94" y="155"/>
                </a:cxn>
                <a:cxn ang="0">
                  <a:pos x="88" y="148"/>
                </a:cxn>
                <a:cxn ang="0">
                  <a:pos x="69" y="145"/>
                </a:cxn>
                <a:cxn ang="0">
                  <a:pos x="57" y="149"/>
                </a:cxn>
                <a:cxn ang="0">
                  <a:pos x="49" y="145"/>
                </a:cxn>
                <a:cxn ang="0">
                  <a:pos x="27" y="140"/>
                </a:cxn>
                <a:cxn ang="0">
                  <a:pos x="36" y="116"/>
                </a:cxn>
                <a:cxn ang="0">
                  <a:pos x="32" y="111"/>
                </a:cxn>
                <a:cxn ang="0">
                  <a:pos x="20" y="109"/>
                </a:cxn>
                <a:cxn ang="0">
                  <a:pos x="11" y="105"/>
                </a:cxn>
                <a:cxn ang="0">
                  <a:pos x="7" y="99"/>
                </a:cxn>
                <a:cxn ang="0">
                  <a:pos x="0" y="91"/>
                </a:cxn>
                <a:cxn ang="0">
                  <a:pos x="4" y="85"/>
                </a:cxn>
                <a:cxn ang="0">
                  <a:pos x="6" y="80"/>
                </a:cxn>
                <a:cxn ang="0">
                  <a:pos x="14" y="75"/>
                </a:cxn>
                <a:cxn ang="0">
                  <a:pos x="19" y="70"/>
                </a:cxn>
                <a:cxn ang="0">
                  <a:pos x="23" y="59"/>
                </a:cxn>
                <a:cxn ang="0">
                  <a:pos x="38" y="55"/>
                </a:cxn>
                <a:cxn ang="0">
                  <a:pos x="42" y="36"/>
                </a:cxn>
                <a:cxn ang="0">
                  <a:pos x="46" y="9"/>
                </a:cxn>
                <a:cxn ang="0">
                  <a:pos x="66" y="0"/>
                </a:cxn>
              </a:cxnLst>
              <a:rect l="0" t="0" r="r" b="b"/>
              <a:pathLst>
                <a:path w="234" h="157">
                  <a:moveTo>
                    <a:pt x="66" y="0"/>
                  </a:moveTo>
                  <a:lnTo>
                    <a:pt x="74" y="2"/>
                  </a:lnTo>
                  <a:lnTo>
                    <a:pt x="81" y="4"/>
                  </a:lnTo>
                  <a:lnTo>
                    <a:pt x="84" y="4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101" y="10"/>
                  </a:lnTo>
                  <a:lnTo>
                    <a:pt x="104" y="13"/>
                  </a:lnTo>
                  <a:lnTo>
                    <a:pt x="105" y="17"/>
                  </a:lnTo>
                  <a:lnTo>
                    <a:pt x="106" y="18"/>
                  </a:lnTo>
                  <a:lnTo>
                    <a:pt x="108" y="21"/>
                  </a:lnTo>
                  <a:lnTo>
                    <a:pt x="112" y="21"/>
                  </a:lnTo>
                  <a:lnTo>
                    <a:pt x="117" y="16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3" y="12"/>
                  </a:lnTo>
                  <a:lnTo>
                    <a:pt x="137" y="12"/>
                  </a:lnTo>
                  <a:lnTo>
                    <a:pt x="140" y="13"/>
                  </a:lnTo>
                  <a:lnTo>
                    <a:pt x="144" y="14"/>
                  </a:lnTo>
                  <a:lnTo>
                    <a:pt x="149" y="20"/>
                  </a:lnTo>
                  <a:lnTo>
                    <a:pt x="147" y="21"/>
                  </a:lnTo>
                  <a:lnTo>
                    <a:pt x="144" y="21"/>
                  </a:lnTo>
                  <a:lnTo>
                    <a:pt x="141" y="23"/>
                  </a:lnTo>
                  <a:lnTo>
                    <a:pt x="140" y="24"/>
                  </a:lnTo>
                  <a:lnTo>
                    <a:pt x="139" y="27"/>
                  </a:lnTo>
                  <a:lnTo>
                    <a:pt x="137" y="33"/>
                  </a:lnTo>
                  <a:lnTo>
                    <a:pt x="140" y="40"/>
                  </a:lnTo>
                  <a:lnTo>
                    <a:pt x="144" y="45"/>
                  </a:lnTo>
                  <a:lnTo>
                    <a:pt x="149" y="52"/>
                  </a:lnTo>
                  <a:lnTo>
                    <a:pt x="152" y="56"/>
                  </a:lnTo>
                  <a:lnTo>
                    <a:pt x="153" y="59"/>
                  </a:lnTo>
                  <a:lnTo>
                    <a:pt x="153" y="64"/>
                  </a:lnTo>
                  <a:lnTo>
                    <a:pt x="155" y="67"/>
                  </a:lnTo>
                  <a:lnTo>
                    <a:pt x="160" y="70"/>
                  </a:lnTo>
                  <a:lnTo>
                    <a:pt x="163" y="70"/>
                  </a:lnTo>
                  <a:lnTo>
                    <a:pt x="166" y="71"/>
                  </a:lnTo>
                  <a:lnTo>
                    <a:pt x="171" y="76"/>
                  </a:lnTo>
                  <a:lnTo>
                    <a:pt x="175" y="78"/>
                  </a:lnTo>
                  <a:lnTo>
                    <a:pt x="179" y="78"/>
                  </a:lnTo>
                  <a:lnTo>
                    <a:pt x="187" y="79"/>
                  </a:lnTo>
                  <a:lnTo>
                    <a:pt x="192" y="82"/>
                  </a:lnTo>
                  <a:lnTo>
                    <a:pt x="196" y="85"/>
                  </a:lnTo>
                  <a:lnTo>
                    <a:pt x="203" y="91"/>
                  </a:lnTo>
                  <a:lnTo>
                    <a:pt x="203" y="102"/>
                  </a:lnTo>
                  <a:lnTo>
                    <a:pt x="206" y="106"/>
                  </a:lnTo>
                  <a:lnTo>
                    <a:pt x="213" y="110"/>
                  </a:lnTo>
                  <a:lnTo>
                    <a:pt x="221" y="116"/>
                  </a:lnTo>
                  <a:lnTo>
                    <a:pt x="227" y="125"/>
                  </a:lnTo>
                  <a:lnTo>
                    <a:pt x="230" y="130"/>
                  </a:lnTo>
                  <a:lnTo>
                    <a:pt x="231" y="134"/>
                  </a:lnTo>
                  <a:lnTo>
                    <a:pt x="234" y="140"/>
                  </a:lnTo>
                  <a:lnTo>
                    <a:pt x="231" y="142"/>
                  </a:lnTo>
                  <a:lnTo>
                    <a:pt x="226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48"/>
                  </a:lnTo>
                  <a:lnTo>
                    <a:pt x="219" y="149"/>
                  </a:lnTo>
                  <a:lnTo>
                    <a:pt x="218" y="152"/>
                  </a:lnTo>
                  <a:lnTo>
                    <a:pt x="214" y="153"/>
                  </a:lnTo>
                  <a:lnTo>
                    <a:pt x="206" y="152"/>
                  </a:lnTo>
                  <a:lnTo>
                    <a:pt x="196" y="151"/>
                  </a:lnTo>
                  <a:lnTo>
                    <a:pt x="190" y="149"/>
                  </a:lnTo>
                  <a:lnTo>
                    <a:pt x="178" y="152"/>
                  </a:lnTo>
                  <a:lnTo>
                    <a:pt x="163" y="153"/>
                  </a:lnTo>
                  <a:lnTo>
                    <a:pt x="144" y="151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4"/>
                  </a:lnTo>
                  <a:lnTo>
                    <a:pt x="108" y="145"/>
                  </a:lnTo>
                  <a:lnTo>
                    <a:pt x="108" y="146"/>
                  </a:lnTo>
                  <a:lnTo>
                    <a:pt x="106" y="148"/>
                  </a:lnTo>
                  <a:lnTo>
                    <a:pt x="106" y="151"/>
                  </a:lnTo>
                  <a:lnTo>
                    <a:pt x="105" y="153"/>
                  </a:lnTo>
                  <a:lnTo>
                    <a:pt x="101" y="157"/>
                  </a:lnTo>
                  <a:lnTo>
                    <a:pt x="100" y="157"/>
                  </a:lnTo>
                  <a:lnTo>
                    <a:pt x="94" y="155"/>
                  </a:lnTo>
                  <a:lnTo>
                    <a:pt x="92" y="152"/>
                  </a:lnTo>
                  <a:lnTo>
                    <a:pt x="90" y="149"/>
                  </a:lnTo>
                  <a:lnTo>
                    <a:pt x="88" y="148"/>
                  </a:lnTo>
                  <a:lnTo>
                    <a:pt x="86" y="146"/>
                  </a:lnTo>
                  <a:lnTo>
                    <a:pt x="79" y="145"/>
                  </a:lnTo>
                  <a:lnTo>
                    <a:pt x="69" y="145"/>
                  </a:lnTo>
                  <a:lnTo>
                    <a:pt x="61" y="148"/>
                  </a:lnTo>
                  <a:lnTo>
                    <a:pt x="58" y="149"/>
                  </a:lnTo>
                  <a:lnTo>
                    <a:pt x="57" y="149"/>
                  </a:lnTo>
                  <a:lnTo>
                    <a:pt x="54" y="148"/>
                  </a:lnTo>
                  <a:lnTo>
                    <a:pt x="53" y="146"/>
                  </a:lnTo>
                  <a:lnTo>
                    <a:pt x="49" y="145"/>
                  </a:lnTo>
                  <a:lnTo>
                    <a:pt x="45" y="142"/>
                  </a:lnTo>
                  <a:lnTo>
                    <a:pt x="36" y="140"/>
                  </a:lnTo>
                  <a:lnTo>
                    <a:pt x="27" y="140"/>
                  </a:lnTo>
                  <a:lnTo>
                    <a:pt x="31" y="129"/>
                  </a:lnTo>
                  <a:lnTo>
                    <a:pt x="35" y="121"/>
                  </a:lnTo>
                  <a:lnTo>
                    <a:pt x="36" y="116"/>
                  </a:lnTo>
                  <a:lnTo>
                    <a:pt x="36" y="113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30" y="110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6" y="109"/>
                  </a:lnTo>
                  <a:lnTo>
                    <a:pt x="11" y="106"/>
                  </a:lnTo>
                  <a:lnTo>
                    <a:pt x="11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7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7" y="78"/>
                  </a:lnTo>
                  <a:lnTo>
                    <a:pt x="10" y="76"/>
                  </a:lnTo>
                  <a:lnTo>
                    <a:pt x="14" y="75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9" y="70"/>
                  </a:lnTo>
                  <a:lnTo>
                    <a:pt x="19" y="60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7" y="58"/>
                  </a:lnTo>
                  <a:lnTo>
                    <a:pt x="32" y="58"/>
                  </a:lnTo>
                  <a:lnTo>
                    <a:pt x="38" y="55"/>
                  </a:lnTo>
                  <a:lnTo>
                    <a:pt x="40" y="51"/>
                  </a:lnTo>
                  <a:lnTo>
                    <a:pt x="42" y="43"/>
                  </a:lnTo>
                  <a:lnTo>
                    <a:pt x="42" y="36"/>
                  </a:lnTo>
                  <a:lnTo>
                    <a:pt x="39" y="23"/>
                  </a:lnTo>
                  <a:lnTo>
                    <a:pt x="36" y="16"/>
                  </a:lnTo>
                  <a:lnTo>
                    <a:pt x="46" y="9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2417006" y="4029662"/>
              <a:ext cx="176369" cy="27856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4"/>
                </a:cxn>
                <a:cxn ang="0">
                  <a:pos x="38" y="6"/>
                </a:cxn>
                <a:cxn ang="0">
                  <a:pos x="55" y="7"/>
                </a:cxn>
                <a:cxn ang="0">
                  <a:pos x="58" y="18"/>
                </a:cxn>
                <a:cxn ang="0">
                  <a:pos x="61" y="22"/>
                </a:cxn>
                <a:cxn ang="0">
                  <a:pos x="76" y="24"/>
                </a:cxn>
                <a:cxn ang="0">
                  <a:pos x="88" y="35"/>
                </a:cxn>
                <a:cxn ang="0">
                  <a:pos x="98" y="45"/>
                </a:cxn>
                <a:cxn ang="0">
                  <a:pos x="104" y="46"/>
                </a:cxn>
                <a:cxn ang="0">
                  <a:pos x="100" y="57"/>
                </a:cxn>
                <a:cxn ang="0">
                  <a:pos x="89" y="74"/>
                </a:cxn>
                <a:cxn ang="0">
                  <a:pos x="89" y="92"/>
                </a:cxn>
                <a:cxn ang="0">
                  <a:pos x="85" y="104"/>
                </a:cxn>
                <a:cxn ang="0">
                  <a:pos x="74" y="116"/>
                </a:cxn>
                <a:cxn ang="0">
                  <a:pos x="72" y="132"/>
                </a:cxn>
                <a:cxn ang="0">
                  <a:pos x="80" y="159"/>
                </a:cxn>
                <a:cxn ang="0">
                  <a:pos x="73" y="165"/>
                </a:cxn>
                <a:cxn ang="0">
                  <a:pos x="66" y="169"/>
                </a:cxn>
                <a:cxn ang="0">
                  <a:pos x="49" y="163"/>
                </a:cxn>
                <a:cxn ang="0">
                  <a:pos x="35" y="159"/>
                </a:cxn>
                <a:cxn ang="0">
                  <a:pos x="26" y="162"/>
                </a:cxn>
                <a:cxn ang="0">
                  <a:pos x="19" y="163"/>
                </a:cxn>
                <a:cxn ang="0">
                  <a:pos x="7" y="150"/>
                </a:cxn>
                <a:cxn ang="0">
                  <a:pos x="3" y="138"/>
                </a:cxn>
                <a:cxn ang="0">
                  <a:pos x="7" y="130"/>
                </a:cxn>
                <a:cxn ang="0">
                  <a:pos x="12" y="127"/>
                </a:cxn>
                <a:cxn ang="0">
                  <a:pos x="10" y="117"/>
                </a:cxn>
                <a:cxn ang="0">
                  <a:pos x="4" y="107"/>
                </a:cxn>
                <a:cxn ang="0">
                  <a:pos x="8" y="95"/>
                </a:cxn>
                <a:cxn ang="0">
                  <a:pos x="22" y="90"/>
                </a:cxn>
                <a:cxn ang="0">
                  <a:pos x="33" y="78"/>
                </a:cxn>
                <a:cxn ang="0">
                  <a:pos x="37" y="64"/>
                </a:cxn>
                <a:cxn ang="0">
                  <a:pos x="25" y="54"/>
                </a:cxn>
                <a:cxn ang="0">
                  <a:pos x="4" y="30"/>
                </a:cxn>
                <a:cxn ang="0">
                  <a:pos x="11" y="24"/>
                </a:cxn>
                <a:cxn ang="0">
                  <a:pos x="15" y="22"/>
                </a:cxn>
                <a:cxn ang="0">
                  <a:pos x="10" y="14"/>
                </a:cxn>
                <a:cxn ang="0">
                  <a:pos x="7" y="6"/>
                </a:cxn>
                <a:cxn ang="0">
                  <a:pos x="14" y="0"/>
                </a:cxn>
              </a:cxnLst>
              <a:rect l="0" t="0" r="r" b="b"/>
              <a:pathLst>
                <a:path w="107" h="169">
                  <a:moveTo>
                    <a:pt x="14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9" y="7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2"/>
                  </a:lnTo>
                  <a:lnTo>
                    <a:pt x="66" y="24"/>
                  </a:lnTo>
                  <a:lnTo>
                    <a:pt x="76" y="24"/>
                  </a:lnTo>
                  <a:lnTo>
                    <a:pt x="82" y="30"/>
                  </a:lnTo>
                  <a:lnTo>
                    <a:pt x="88" y="35"/>
                  </a:lnTo>
                  <a:lnTo>
                    <a:pt x="96" y="42"/>
                  </a:lnTo>
                  <a:lnTo>
                    <a:pt x="98" y="45"/>
                  </a:lnTo>
                  <a:lnTo>
                    <a:pt x="101" y="46"/>
                  </a:lnTo>
                  <a:lnTo>
                    <a:pt x="104" y="46"/>
                  </a:lnTo>
                  <a:lnTo>
                    <a:pt x="107" y="45"/>
                  </a:lnTo>
                  <a:lnTo>
                    <a:pt x="100" y="57"/>
                  </a:lnTo>
                  <a:lnTo>
                    <a:pt x="93" y="68"/>
                  </a:lnTo>
                  <a:lnTo>
                    <a:pt x="89" y="74"/>
                  </a:lnTo>
                  <a:lnTo>
                    <a:pt x="88" y="84"/>
                  </a:lnTo>
                  <a:lnTo>
                    <a:pt x="89" y="92"/>
                  </a:lnTo>
                  <a:lnTo>
                    <a:pt x="89" y="99"/>
                  </a:lnTo>
                  <a:lnTo>
                    <a:pt x="85" y="104"/>
                  </a:lnTo>
                  <a:lnTo>
                    <a:pt x="80" y="109"/>
                  </a:lnTo>
                  <a:lnTo>
                    <a:pt x="74" y="116"/>
                  </a:lnTo>
                  <a:lnTo>
                    <a:pt x="72" y="124"/>
                  </a:lnTo>
                  <a:lnTo>
                    <a:pt x="72" y="132"/>
                  </a:lnTo>
                  <a:lnTo>
                    <a:pt x="80" y="152"/>
                  </a:lnTo>
                  <a:lnTo>
                    <a:pt x="80" y="159"/>
                  </a:lnTo>
                  <a:lnTo>
                    <a:pt x="76" y="163"/>
                  </a:lnTo>
                  <a:lnTo>
                    <a:pt x="73" y="165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58" y="166"/>
                  </a:lnTo>
                  <a:lnTo>
                    <a:pt x="49" y="163"/>
                  </a:lnTo>
                  <a:lnTo>
                    <a:pt x="41" y="161"/>
                  </a:lnTo>
                  <a:lnTo>
                    <a:pt x="35" y="159"/>
                  </a:lnTo>
                  <a:lnTo>
                    <a:pt x="29" y="159"/>
                  </a:lnTo>
                  <a:lnTo>
                    <a:pt x="26" y="162"/>
                  </a:lnTo>
                  <a:lnTo>
                    <a:pt x="22" y="163"/>
                  </a:lnTo>
                  <a:lnTo>
                    <a:pt x="19" y="163"/>
                  </a:lnTo>
                  <a:lnTo>
                    <a:pt x="14" y="158"/>
                  </a:lnTo>
                  <a:lnTo>
                    <a:pt x="7" y="150"/>
                  </a:lnTo>
                  <a:lnTo>
                    <a:pt x="0" y="140"/>
                  </a:lnTo>
                  <a:lnTo>
                    <a:pt x="3" y="138"/>
                  </a:lnTo>
                  <a:lnTo>
                    <a:pt x="4" y="134"/>
                  </a:lnTo>
                  <a:lnTo>
                    <a:pt x="7" y="130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4" y="126"/>
                  </a:lnTo>
                  <a:lnTo>
                    <a:pt x="10" y="117"/>
                  </a:lnTo>
                  <a:lnTo>
                    <a:pt x="6" y="112"/>
                  </a:lnTo>
                  <a:lnTo>
                    <a:pt x="4" y="107"/>
                  </a:lnTo>
                  <a:lnTo>
                    <a:pt x="4" y="100"/>
                  </a:lnTo>
                  <a:lnTo>
                    <a:pt x="8" y="95"/>
                  </a:lnTo>
                  <a:lnTo>
                    <a:pt x="15" y="93"/>
                  </a:lnTo>
                  <a:lnTo>
                    <a:pt x="22" y="90"/>
                  </a:lnTo>
                  <a:lnTo>
                    <a:pt x="27" y="86"/>
                  </a:lnTo>
                  <a:lnTo>
                    <a:pt x="33" y="78"/>
                  </a:lnTo>
                  <a:lnTo>
                    <a:pt x="37" y="70"/>
                  </a:lnTo>
                  <a:lnTo>
                    <a:pt x="37" y="64"/>
                  </a:lnTo>
                  <a:lnTo>
                    <a:pt x="33" y="59"/>
                  </a:lnTo>
                  <a:lnTo>
                    <a:pt x="25" y="54"/>
                  </a:lnTo>
                  <a:lnTo>
                    <a:pt x="15" y="45"/>
                  </a:lnTo>
                  <a:lnTo>
                    <a:pt x="4" y="30"/>
                  </a:lnTo>
                  <a:lnTo>
                    <a:pt x="10" y="27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2324700" y="4080760"/>
              <a:ext cx="481307" cy="497789"/>
            </a:xfrm>
            <a:custGeom>
              <a:avLst/>
              <a:gdLst/>
              <a:ahLst/>
              <a:cxnLst>
                <a:cxn ang="0">
                  <a:pos x="223" y="2"/>
                </a:cxn>
                <a:cxn ang="0">
                  <a:pos x="255" y="18"/>
                </a:cxn>
                <a:cxn ang="0">
                  <a:pos x="281" y="30"/>
                </a:cxn>
                <a:cxn ang="0">
                  <a:pos x="290" y="35"/>
                </a:cxn>
                <a:cxn ang="0">
                  <a:pos x="285" y="47"/>
                </a:cxn>
                <a:cxn ang="0">
                  <a:pos x="278" y="54"/>
                </a:cxn>
                <a:cxn ang="0">
                  <a:pos x="274" y="78"/>
                </a:cxn>
                <a:cxn ang="0">
                  <a:pos x="250" y="105"/>
                </a:cxn>
                <a:cxn ang="0">
                  <a:pos x="231" y="121"/>
                </a:cxn>
                <a:cxn ang="0">
                  <a:pos x="210" y="134"/>
                </a:cxn>
                <a:cxn ang="0">
                  <a:pos x="214" y="155"/>
                </a:cxn>
                <a:cxn ang="0">
                  <a:pos x="224" y="170"/>
                </a:cxn>
                <a:cxn ang="0">
                  <a:pos x="218" y="177"/>
                </a:cxn>
                <a:cxn ang="0">
                  <a:pos x="211" y="182"/>
                </a:cxn>
                <a:cxn ang="0">
                  <a:pos x="212" y="197"/>
                </a:cxn>
                <a:cxn ang="0">
                  <a:pos x="198" y="216"/>
                </a:cxn>
                <a:cxn ang="0">
                  <a:pos x="172" y="224"/>
                </a:cxn>
                <a:cxn ang="0">
                  <a:pos x="180" y="237"/>
                </a:cxn>
                <a:cxn ang="0">
                  <a:pos x="179" y="245"/>
                </a:cxn>
                <a:cxn ang="0">
                  <a:pos x="167" y="248"/>
                </a:cxn>
                <a:cxn ang="0">
                  <a:pos x="163" y="241"/>
                </a:cxn>
                <a:cxn ang="0">
                  <a:pos x="153" y="240"/>
                </a:cxn>
                <a:cxn ang="0">
                  <a:pos x="136" y="251"/>
                </a:cxn>
                <a:cxn ang="0">
                  <a:pos x="126" y="264"/>
                </a:cxn>
                <a:cxn ang="0">
                  <a:pos x="107" y="268"/>
                </a:cxn>
                <a:cxn ang="0">
                  <a:pos x="102" y="280"/>
                </a:cxn>
                <a:cxn ang="0">
                  <a:pos x="97" y="289"/>
                </a:cxn>
                <a:cxn ang="0">
                  <a:pos x="85" y="301"/>
                </a:cxn>
                <a:cxn ang="0">
                  <a:pos x="67" y="298"/>
                </a:cxn>
                <a:cxn ang="0">
                  <a:pos x="64" y="289"/>
                </a:cxn>
                <a:cxn ang="0">
                  <a:pos x="60" y="280"/>
                </a:cxn>
                <a:cxn ang="0">
                  <a:pos x="50" y="268"/>
                </a:cxn>
                <a:cxn ang="0">
                  <a:pos x="35" y="264"/>
                </a:cxn>
                <a:cxn ang="0">
                  <a:pos x="19" y="260"/>
                </a:cxn>
                <a:cxn ang="0">
                  <a:pos x="16" y="249"/>
                </a:cxn>
                <a:cxn ang="0">
                  <a:pos x="11" y="244"/>
                </a:cxn>
                <a:cxn ang="0">
                  <a:pos x="0" y="235"/>
                </a:cxn>
                <a:cxn ang="0">
                  <a:pos x="3" y="218"/>
                </a:cxn>
                <a:cxn ang="0">
                  <a:pos x="12" y="214"/>
                </a:cxn>
                <a:cxn ang="0">
                  <a:pos x="16" y="213"/>
                </a:cxn>
                <a:cxn ang="0">
                  <a:pos x="24" y="206"/>
                </a:cxn>
                <a:cxn ang="0">
                  <a:pos x="29" y="187"/>
                </a:cxn>
                <a:cxn ang="0">
                  <a:pos x="33" y="173"/>
                </a:cxn>
                <a:cxn ang="0">
                  <a:pos x="44" y="162"/>
                </a:cxn>
                <a:cxn ang="0">
                  <a:pos x="48" y="123"/>
                </a:cxn>
                <a:cxn ang="0">
                  <a:pos x="56" y="109"/>
                </a:cxn>
                <a:cxn ang="0">
                  <a:pos x="75" y="132"/>
                </a:cxn>
                <a:cxn ang="0">
                  <a:pos x="85" y="128"/>
                </a:cxn>
                <a:cxn ang="0">
                  <a:pos x="105" y="132"/>
                </a:cxn>
                <a:cxn ang="0">
                  <a:pos x="128" y="136"/>
                </a:cxn>
                <a:cxn ang="0">
                  <a:pos x="136" y="128"/>
                </a:cxn>
                <a:cxn ang="0">
                  <a:pos x="128" y="93"/>
                </a:cxn>
                <a:cxn ang="0">
                  <a:pos x="141" y="73"/>
                </a:cxn>
                <a:cxn ang="0">
                  <a:pos x="144" y="53"/>
                </a:cxn>
                <a:cxn ang="0">
                  <a:pos x="156" y="26"/>
                </a:cxn>
                <a:cxn ang="0">
                  <a:pos x="169" y="11"/>
                </a:cxn>
                <a:cxn ang="0">
                  <a:pos x="177" y="8"/>
                </a:cxn>
                <a:cxn ang="0">
                  <a:pos x="196" y="7"/>
                </a:cxn>
                <a:cxn ang="0">
                  <a:pos x="207" y="6"/>
                </a:cxn>
              </a:cxnLst>
              <a:rect l="0" t="0" r="r" b="b"/>
              <a:pathLst>
                <a:path w="292" h="302">
                  <a:moveTo>
                    <a:pt x="215" y="0"/>
                  </a:moveTo>
                  <a:lnTo>
                    <a:pt x="218" y="0"/>
                  </a:lnTo>
                  <a:lnTo>
                    <a:pt x="223" y="2"/>
                  </a:lnTo>
                  <a:lnTo>
                    <a:pt x="232" y="6"/>
                  </a:lnTo>
                  <a:lnTo>
                    <a:pt x="243" y="11"/>
                  </a:lnTo>
                  <a:lnTo>
                    <a:pt x="255" y="18"/>
                  </a:lnTo>
                  <a:lnTo>
                    <a:pt x="265" y="23"/>
                  </a:lnTo>
                  <a:lnTo>
                    <a:pt x="270" y="26"/>
                  </a:lnTo>
                  <a:lnTo>
                    <a:pt x="281" y="30"/>
                  </a:lnTo>
                  <a:lnTo>
                    <a:pt x="292" y="28"/>
                  </a:lnTo>
                  <a:lnTo>
                    <a:pt x="292" y="33"/>
                  </a:lnTo>
                  <a:lnTo>
                    <a:pt x="290" y="35"/>
                  </a:lnTo>
                  <a:lnTo>
                    <a:pt x="290" y="39"/>
                  </a:lnTo>
                  <a:lnTo>
                    <a:pt x="289" y="43"/>
                  </a:lnTo>
                  <a:lnTo>
                    <a:pt x="285" y="47"/>
                  </a:lnTo>
                  <a:lnTo>
                    <a:pt x="282" y="49"/>
                  </a:lnTo>
                  <a:lnTo>
                    <a:pt x="280" y="51"/>
                  </a:lnTo>
                  <a:lnTo>
                    <a:pt x="278" y="54"/>
                  </a:lnTo>
                  <a:lnTo>
                    <a:pt x="277" y="59"/>
                  </a:lnTo>
                  <a:lnTo>
                    <a:pt x="277" y="72"/>
                  </a:lnTo>
                  <a:lnTo>
                    <a:pt x="274" y="78"/>
                  </a:lnTo>
                  <a:lnTo>
                    <a:pt x="267" y="86"/>
                  </a:lnTo>
                  <a:lnTo>
                    <a:pt x="259" y="96"/>
                  </a:lnTo>
                  <a:lnTo>
                    <a:pt x="250" y="105"/>
                  </a:lnTo>
                  <a:lnTo>
                    <a:pt x="242" y="112"/>
                  </a:lnTo>
                  <a:lnTo>
                    <a:pt x="236" y="117"/>
                  </a:lnTo>
                  <a:lnTo>
                    <a:pt x="231" y="121"/>
                  </a:lnTo>
                  <a:lnTo>
                    <a:pt x="224" y="123"/>
                  </a:lnTo>
                  <a:lnTo>
                    <a:pt x="218" y="125"/>
                  </a:lnTo>
                  <a:lnTo>
                    <a:pt x="210" y="134"/>
                  </a:lnTo>
                  <a:lnTo>
                    <a:pt x="207" y="142"/>
                  </a:lnTo>
                  <a:lnTo>
                    <a:pt x="208" y="150"/>
                  </a:lnTo>
                  <a:lnTo>
                    <a:pt x="214" y="155"/>
                  </a:lnTo>
                  <a:lnTo>
                    <a:pt x="219" y="162"/>
                  </a:lnTo>
                  <a:lnTo>
                    <a:pt x="223" y="167"/>
                  </a:lnTo>
                  <a:lnTo>
                    <a:pt x="224" y="170"/>
                  </a:lnTo>
                  <a:lnTo>
                    <a:pt x="223" y="173"/>
                  </a:lnTo>
                  <a:lnTo>
                    <a:pt x="223" y="174"/>
                  </a:lnTo>
                  <a:lnTo>
                    <a:pt x="218" y="177"/>
                  </a:lnTo>
                  <a:lnTo>
                    <a:pt x="216" y="178"/>
                  </a:lnTo>
                  <a:lnTo>
                    <a:pt x="214" y="179"/>
                  </a:lnTo>
                  <a:lnTo>
                    <a:pt x="211" y="182"/>
                  </a:lnTo>
                  <a:lnTo>
                    <a:pt x="210" y="187"/>
                  </a:lnTo>
                  <a:lnTo>
                    <a:pt x="211" y="192"/>
                  </a:lnTo>
                  <a:lnTo>
                    <a:pt x="212" y="197"/>
                  </a:lnTo>
                  <a:lnTo>
                    <a:pt x="212" y="202"/>
                  </a:lnTo>
                  <a:lnTo>
                    <a:pt x="208" y="209"/>
                  </a:lnTo>
                  <a:lnTo>
                    <a:pt x="198" y="216"/>
                  </a:lnTo>
                  <a:lnTo>
                    <a:pt x="185" y="218"/>
                  </a:lnTo>
                  <a:lnTo>
                    <a:pt x="175" y="223"/>
                  </a:lnTo>
                  <a:lnTo>
                    <a:pt x="172" y="224"/>
                  </a:lnTo>
                  <a:lnTo>
                    <a:pt x="171" y="227"/>
                  </a:lnTo>
                  <a:lnTo>
                    <a:pt x="171" y="228"/>
                  </a:lnTo>
                  <a:lnTo>
                    <a:pt x="180" y="237"/>
                  </a:lnTo>
                  <a:lnTo>
                    <a:pt x="181" y="240"/>
                  </a:lnTo>
                  <a:lnTo>
                    <a:pt x="181" y="243"/>
                  </a:lnTo>
                  <a:lnTo>
                    <a:pt x="179" y="245"/>
                  </a:lnTo>
                  <a:lnTo>
                    <a:pt x="175" y="247"/>
                  </a:lnTo>
                  <a:lnTo>
                    <a:pt x="172" y="248"/>
                  </a:lnTo>
                  <a:lnTo>
                    <a:pt x="167" y="248"/>
                  </a:lnTo>
                  <a:lnTo>
                    <a:pt x="164" y="245"/>
                  </a:lnTo>
                  <a:lnTo>
                    <a:pt x="164" y="243"/>
                  </a:lnTo>
                  <a:lnTo>
                    <a:pt x="163" y="241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3" y="240"/>
                  </a:lnTo>
                  <a:lnTo>
                    <a:pt x="146" y="241"/>
                  </a:lnTo>
                  <a:lnTo>
                    <a:pt x="141" y="244"/>
                  </a:lnTo>
                  <a:lnTo>
                    <a:pt x="136" y="251"/>
                  </a:lnTo>
                  <a:lnTo>
                    <a:pt x="133" y="256"/>
                  </a:lnTo>
                  <a:lnTo>
                    <a:pt x="130" y="260"/>
                  </a:lnTo>
                  <a:lnTo>
                    <a:pt x="126" y="264"/>
                  </a:lnTo>
                  <a:lnTo>
                    <a:pt x="118" y="267"/>
                  </a:lnTo>
                  <a:lnTo>
                    <a:pt x="116" y="268"/>
                  </a:lnTo>
                  <a:lnTo>
                    <a:pt x="107" y="268"/>
                  </a:lnTo>
                  <a:lnTo>
                    <a:pt x="105" y="270"/>
                  </a:lnTo>
                  <a:lnTo>
                    <a:pt x="102" y="272"/>
                  </a:lnTo>
                  <a:lnTo>
                    <a:pt x="102" y="280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97" y="289"/>
                  </a:lnTo>
                  <a:lnTo>
                    <a:pt x="94" y="290"/>
                  </a:lnTo>
                  <a:lnTo>
                    <a:pt x="89" y="298"/>
                  </a:lnTo>
                  <a:lnTo>
                    <a:pt x="85" y="301"/>
                  </a:lnTo>
                  <a:lnTo>
                    <a:pt x="82" y="302"/>
                  </a:lnTo>
                  <a:lnTo>
                    <a:pt x="75" y="302"/>
                  </a:lnTo>
                  <a:lnTo>
                    <a:pt x="67" y="298"/>
                  </a:lnTo>
                  <a:lnTo>
                    <a:pt x="66" y="295"/>
                  </a:lnTo>
                  <a:lnTo>
                    <a:pt x="66" y="293"/>
                  </a:lnTo>
                  <a:lnTo>
                    <a:pt x="64" y="289"/>
                  </a:lnTo>
                  <a:lnTo>
                    <a:pt x="64" y="286"/>
                  </a:lnTo>
                  <a:lnTo>
                    <a:pt x="63" y="283"/>
                  </a:lnTo>
                  <a:lnTo>
                    <a:pt x="60" y="280"/>
                  </a:lnTo>
                  <a:lnTo>
                    <a:pt x="54" y="280"/>
                  </a:lnTo>
                  <a:lnTo>
                    <a:pt x="50" y="276"/>
                  </a:lnTo>
                  <a:lnTo>
                    <a:pt x="50" y="268"/>
                  </a:lnTo>
                  <a:lnTo>
                    <a:pt x="48" y="266"/>
                  </a:lnTo>
                  <a:lnTo>
                    <a:pt x="43" y="264"/>
                  </a:lnTo>
                  <a:lnTo>
                    <a:pt x="35" y="264"/>
                  </a:lnTo>
                  <a:lnTo>
                    <a:pt x="24" y="263"/>
                  </a:lnTo>
                  <a:lnTo>
                    <a:pt x="20" y="262"/>
                  </a:lnTo>
                  <a:lnTo>
                    <a:pt x="19" y="260"/>
                  </a:lnTo>
                  <a:lnTo>
                    <a:pt x="17" y="258"/>
                  </a:lnTo>
                  <a:lnTo>
                    <a:pt x="16" y="256"/>
                  </a:lnTo>
                  <a:lnTo>
                    <a:pt x="16" y="249"/>
                  </a:lnTo>
                  <a:lnTo>
                    <a:pt x="15" y="247"/>
                  </a:lnTo>
                  <a:lnTo>
                    <a:pt x="13" y="245"/>
                  </a:lnTo>
                  <a:lnTo>
                    <a:pt x="11" y="244"/>
                  </a:lnTo>
                  <a:lnTo>
                    <a:pt x="5" y="244"/>
                  </a:lnTo>
                  <a:lnTo>
                    <a:pt x="1" y="245"/>
                  </a:lnTo>
                  <a:lnTo>
                    <a:pt x="0" y="235"/>
                  </a:lnTo>
                  <a:lnTo>
                    <a:pt x="0" y="223"/>
                  </a:lnTo>
                  <a:lnTo>
                    <a:pt x="1" y="220"/>
                  </a:lnTo>
                  <a:lnTo>
                    <a:pt x="3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2" y="214"/>
                  </a:lnTo>
                  <a:lnTo>
                    <a:pt x="13" y="214"/>
                  </a:lnTo>
                  <a:lnTo>
                    <a:pt x="15" y="213"/>
                  </a:lnTo>
                  <a:lnTo>
                    <a:pt x="16" y="213"/>
                  </a:lnTo>
                  <a:lnTo>
                    <a:pt x="17" y="212"/>
                  </a:lnTo>
                  <a:lnTo>
                    <a:pt x="23" y="209"/>
                  </a:lnTo>
                  <a:lnTo>
                    <a:pt x="24" y="206"/>
                  </a:lnTo>
                  <a:lnTo>
                    <a:pt x="24" y="196"/>
                  </a:lnTo>
                  <a:lnTo>
                    <a:pt x="27" y="193"/>
                  </a:lnTo>
                  <a:lnTo>
                    <a:pt x="29" y="187"/>
                  </a:lnTo>
                  <a:lnTo>
                    <a:pt x="28" y="185"/>
                  </a:lnTo>
                  <a:lnTo>
                    <a:pt x="28" y="178"/>
                  </a:lnTo>
                  <a:lnTo>
                    <a:pt x="33" y="173"/>
                  </a:lnTo>
                  <a:lnTo>
                    <a:pt x="38" y="171"/>
                  </a:lnTo>
                  <a:lnTo>
                    <a:pt x="42" y="167"/>
                  </a:lnTo>
                  <a:lnTo>
                    <a:pt x="44" y="162"/>
                  </a:lnTo>
                  <a:lnTo>
                    <a:pt x="44" y="146"/>
                  </a:lnTo>
                  <a:lnTo>
                    <a:pt x="46" y="134"/>
                  </a:lnTo>
                  <a:lnTo>
                    <a:pt x="48" y="123"/>
                  </a:lnTo>
                  <a:lnTo>
                    <a:pt x="52" y="116"/>
                  </a:lnTo>
                  <a:lnTo>
                    <a:pt x="56" y="112"/>
                  </a:lnTo>
                  <a:lnTo>
                    <a:pt x="56" y="109"/>
                  </a:lnTo>
                  <a:lnTo>
                    <a:pt x="63" y="119"/>
                  </a:lnTo>
                  <a:lnTo>
                    <a:pt x="70" y="127"/>
                  </a:lnTo>
                  <a:lnTo>
                    <a:pt x="75" y="132"/>
                  </a:lnTo>
                  <a:lnTo>
                    <a:pt x="78" y="132"/>
                  </a:lnTo>
                  <a:lnTo>
                    <a:pt x="82" y="131"/>
                  </a:lnTo>
                  <a:lnTo>
                    <a:pt x="85" y="128"/>
                  </a:lnTo>
                  <a:lnTo>
                    <a:pt x="91" y="128"/>
                  </a:lnTo>
                  <a:lnTo>
                    <a:pt x="97" y="130"/>
                  </a:lnTo>
                  <a:lnTo>
                    <a:pt x="105" y="132"/>
                  </a:lnTo>
                  <a:lnTo>
                    <a:pt x="114" y="135"/>
                  </a:lnTo>
                  <a:lnTo>
                    <a:pt x="122" y="138"/>
                  </a:lnTo>
                  <a:lnTo>
                    <a:pt x="128" y="136"/>
                  </a:lnTo>
                  <a:lnTo>
                    <a:pt x="129" y="134"/>
                  </a:lnTo>
                  <a:lnTo>
                    <a:pt x="132" y="132"/>
                  </a:lnTo>
                  <a:lnTo>
                    <a:pt x="136" y="128"/>
                  </a:lnTo>
                  <a:lnTo>
                    <a:pt x="136" y="121"/>
                  </a:lnTo>
                  <a:lnTo>
                    <a:pt x="128" y="101"/>
                  </a:lnTo>
                  <a:lnTo>
                    <a:pt x="128" y="93"/>
                  </a:lnTo>
                  <a:lnTo>
                    <a:pt x="130" y="85"/>
                  </a:lnTo>
                  <a:lnTo>
                    <a:pt x="136" y="78"/>
                  </a:lnTo>
                  <a:lnTo>
                    <a:pt x="141" y="73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4" y="53"/>
                  </a:lnTo>
                  <a:lnTo>
                    <a:pt x="145" y="43"/>
                  </a:lnTo>
                  <a:lnTo>
                    <a:pt x="149" y="37"/>
                  </a:lnTo>
                  <a:lnTo>
                    <a:pt x="156" y="26"/>
                  </a:lnTo>
                  <a:lnTo>
                    <a:pt x="163" y="14"/>
                  </a:lnTo>
                  <a:lnTo>
                    <a:pt x="165" y="12"/>
                  </a:lnTo>
                  <a:lnTo>
                    <a:pt x="169" y="11"/>
                  </a:lnTo>
                  <a:lnTo>
                    <a:pt x="172" y="10"/>
                  </a:lnTo>
                  <a:lnTo>
                    <a:pt x="175" y="10"/>
                  </a:lnTo>
                  <a:lnTo>
                    <a:pt x="177" y="8"/>
                  </a:lnTo>
                  <a:lnTo>
                    <a:pt x="179" y="10"/>
                  </a:lnTo>
                  <a:lnTo>
                    <a:pt x="183" y="10"/>
                  </a:lnTo>
                  <a:lnTo>
                    <a:pt x="196" y="7"/>
                  </a:lnTo>
                  <a:lnTo>
                    <a:pt x="200" y="8"/>
                  </a:lnTo>
                  <a:lnTo>
                    <a:pt x="204" y="8"/>
                  </a:lnTo>
                  <a:lnTo>
                    <a:pt x="207" y="6"/>
                  </a:lnTo>
                  <a:lnTo>
                    <a:pt x="212" y="3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1856581" y="4260425"/>
              <a:ext cx="154942" cy="15988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2" y="2"/>
                </a:cxn>
                <a:cxn ang="0">
                  <a:pos x="50" y="4"/>
                </a:cxn>
                <a:cxn ang="0">
                  <a:pos x="51" y="6"/>
                </a:cxn>
                <a:cxn ang="0">
                  <a:pos x="58" y="7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8" y="12"/>
                </a:cxn>
                <a:cxn ang="0">
                  <a:pos x="80" y="14"/>
                </a:cxn>
                <a:cxn ang="0">
                  <a:pos x="81" y="16"/>
                </a:cxn>
                <a:cxn ang="0">
                  <a:pos x="81" y="22"/>
                </a:cxn>
                <a:cxn ang="0">
                  <a:pos x="85" y="30"/>
                </a:cxn>
                <a:cxn ang="0">
                  <a:pos x="88" y="33"/>
                </a:cxn>
                <a:cxn ang="0">
                  <a:pos x="89" y="35"/>
                </a:cxn>
                <a:cxn ang="0">
                  <a:pos x="90" y="39"/>
                </a:cxn>
                <a:cxn ang="0">
                  <a:pos x="88" y="45"/>
                </a:cxn>
                <a:cxn ang="0">
                  <a:pos x="88" y="50"/>
                </a:cxn>
                <a:cxn ang="0">
                  <a:pos x="89" y="53"/>
                </a:cxn>
                <a:cxn ang="0">
                  <a:pos x="94" y="61"/>
                </a:cxn>
                <a:cxn ang="0">
                  <a:pos x="84" y="65"/>
                </a:cxn>
                <a:cxn ang="0">
                  <a:pos x="71" y="69"/>
                </a:cxn>
                <a:cxn ang="0">
                  <a:pos x="61" y="74"/>
                </a:cxn>
                <a:cxn ang="0">
                  <a:pos x="59" y="76"/>
                </a:cxn>
                <a:cxn ang="0">
                  <a:pos x="59" y="78"/>
                </a:cxn>
                <a:cxn ang="0">
                  <a:pos x="62" y="81"/>
                </a:cxn>
                <a:cxn ang="0">
                  <a:pos x="62" y="87"/>
                </a:cxn>
                <a:cxn ang="0">
                  <a:pos x="57" y="91"/>
                </a:cxn>
                <a:cxn ang="0">
                  <a:pos x="49" y="93"/>
                </a:cxn>
                <a:cxn ang="0">
                  <a:pos x="26" y="93"/>
                </a:cxn>
                <a:cxn ang="0">
                  <a:pos x="24" y="96"/>
                </a:cxn>
                <a:cxn ang="0">
                  <a:pos x="22" y="97"/>
                </a:cxn>
                <a:cxn ang="0">
                  <a:pos x="16" y="95"/>
                </a:cxn>
                <a:cxn ang="0">
                  <a:pos x="15" y="92"/>
                </a:cxn>
                <a:cxn ang="0">
                  <a:pos x="6" y="83"/>
                </a:cxn>
                <a:cxn ang="0">
                  <a:pos x="3" y="78"/>
                </a:cxn>
                <a:cxn ang="0">
                  <a:pos x="0" y="73"/>
                </a:cxn>
                <a:cxn ang="0">
                  <a:pos x="2" y="72"/>
                </a:cxn>
                <a:cxn ang="0">
                  <a:pos x="4" y="61"/>
                </a:cxn>
                <a:cxn ang="0">
                  <a:pos x="4" y="45"/>
                </a:cxn>
                <a:cxn ang="0">
                  <a:pos x="6" y="43"/>
                </a:cxn>
                <a:cxn ang="0">
                  <a:pos x="8" y="42"/>
                </a:cxn>
                <a:cxn ang="0">
                  <a:pos x="12" y="42"/>
                </a:cxn>
                <a:cxn ang="0">
                  <a:pos x="15" y="41"/>
                </a:cxn>
                <a:cxn ang="0">
                  <a:pos x="18" y="41"/>
                </a:cxn>
                <a:cxn ang="0">
                  <a:pos x="19" y="39"/>
                </a:cxn>
                <a:cxn ang="0">
                  <a:pos x="20" y="37"/>
                </a:cxn>
                <a:cxn ang="0">
                  <a:pos x="20" y="29"/>
                </a:cxn>
                <a:cxn ang="0">
                  <a:pos x="19" y="25"/>
                </a:cxn>
                <a:cxn ang="0">
                  <a:pos x="19" y="19"/>
                </a:cxn>
                <a:cxn ang="0">
                  <a:pos x="20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31" y="11"/>
                </a:cxn>
                <a:cxn ang="0">
                  <a:pos x="34" y="10"/>
                </a:cxn>
                <a:cxn ang="0">
                  <a:pos x="35" y="8"/>
                </a:cxn>
                <a:cxn ang="0">
                  <a:pos x="35" y="4"/>
                </a:cxn>
                <a:cxn ang="0">
                  <a:pos x="37" y="0"/>
                </a:cxn>
              </a:cxnLst>
              <a:rect l="0" t="0" r="r" b="b"/>
              <a:pathLst>
                <a:path w="94" h="97">
                  <a:moveTo>
                    <a:pt x="37" y="0"/>
                  </a:moveTo>
                  <a:lnTo>
                    <a:pt x="42" y="2"/>
                  </a:lnTo>
                  <a:lnTo>
                    <a:pt x="50" y="4"/>
                  </a:lnTo>
                  <a:lnTo>
                    <a:pt x="51" y="6"/>
                  </a:lnTo>
                  <a:lnTo>
                    <a:pt x="58" y="7"/>
                  </a:lnTo>
                  <a:lnTo>
                    <a:pt x="67" y="10"/>
                  </a:lnTo>
                  <a:lnTo>
                    <a:pt x="76" y="11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1" y="16"/>
                  </a:lnTo>
                  <a:lnTo>
                    <a:pt x="81" y="22"/>
                  </a:lnTo>
                  <a:lnTo>
                    <a:pt x="85" y="30"/>
                  </a:lnTo>
                  <a:lnTo>
                    <a:pt x="88" y="33"/>
                  </a:lnTo>
                  <a:lnTo>
                    <a:pt x="89" y="35"/>
                  </a:lnTo>
                  <a:lnTo>
                    <a:pt x="90" y="39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89" y="53"/>
                  </a:lnTo>
                  <a:lnTo>
                    <a:pt x="94" y="61"/>
                  </a:lnTo>
                  <a:lnTo>
                    <a:pt x="84" y="65"/>
                  </a:lnTo>
                  <a:lnTo>
                    <a:pt x="71" y="69"/>
                  </a:lnTo>
                  <a:lnTo>
                    <a:pt x="61" y="74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2" y="81"/>
                  </a:lnTo>
                  <a:lnTo>
                    <a:pt x="62" y="87"/>
                  </a:lnTo>
                  <a:lnTo>
                    <a:pt x="57" y="91"/>
                  </a:lnTo>
                  <a:lnTo>
                    <a:pt x="49" y="93"/>
                  </a:lnTo>
                  <a:lnTo>
                    <a:pt x="26" y="93"/>
                  </a:lnTo>
                  <a:lnTo>
                    <a:pt x="24" y="96"/>
                  </a:lnTo>
                  <a:lnTo>
                    <a:pt x="22" y="97"/>
                  </a:lnTo>
                  <a:lnTo>
                    <a:pt x="16" y="95"/>
                  </a:lnTo>
                  <a:lnTo>
                    <a:pt x="15" y="92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4" y="61"/>
                  </a:lnTo>
                  <a:lnTo>
                    <a:pt x="4" y="45"/>
                  </a:lnTo>
                  <a:lnTo>
                    <a:pt x="6" y="43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20" y="37"/>
                  </a:lnTo>
                  <a:lnTo>
                    <a:pt x="20" y="29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20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4" y="10"/>
                  </a:lnTo>
                  <a:lnTo>
                    <a:pt x="35" y="8"/>
                  </a:lnTo>
                  <a:lnTo>
                    <a:pt x="35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1917568" y="4196141"/>
              <a:ext cx="225818" cy="164831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53" y="12"/>
                </a:cxn>
                <a:cxn ang="0">
                  <a:pos x="55" y="20"/>
                </a:cxn>
                <a:cxn ang="0">
                  <a:pos x="56" y="29"/>
                </a:cxn>
                <a:cxn ang="0">
                  <a:pos x="77" y="30"/>
                </a:cxn>
                <a:cxn ang="0">
                  <a:pos x="110" y="35"/>
                </a:cxn>
                <a:cxn ang="0">
                  <a:pos x="122" y="46"/>
                </a:cxn>
                <a:cxn ang="0">
                  <a:pos x="135" y="62"/>
                </a:cxn>
                <a:cxn ang="0">
                  <a:pos x="134" y="66"/>
                </a:cxn>
                <a:cxn ang="0">
                  <a:pos x="131" y="70"/>
                </a:cxn>
                <a:cxn ang="0">
                  <a:pos x="133" y="74"/>
                </a:cxn>
                <a:cxn ang="0">
                  <a:pos x="135" y="81"/>
                </a:cxn>
                <a:cxn ang="0">
                  <a:pos x="135" y="93"/>
                </a:cxn>
                <a:cxn ang="0">
                  <a:pos x="127" y="96"/>
                </a:cxn>
                <a:cxn ang="0">
                  <a:pos x="116" y="93"/>
                </a:cxn>
                <a:cxn ang="0">
                  <a:pos x="114" y="88"/>
                </a:cxn>
                <a:cxn ang="0">
                  <a:pos x="106" y="89"/>
                </a:cxn>
                <a:cxn ang="0">
                  <a:pos x="96" y="88"/>
                </a:cxn>
                <a:cxn ang="0">
                  <a:pos x="87" y="85"/>
                </a:cxn>
                <a:cxn ang="0">
                  <a:pos x="79" y="92"/>
                </a:cxn>
                <a:cxn ang="0">
                  <a:pos x="69" y="97"/>
                </a:cxn>
                <a:cxn ang="0">
                  <a:pos x="64" y="99"/>
                </a:cxn>
                <a:cxn ang="0">
                  <a:pos x="57" y="100"/>
                </a:cxn>
                <a:cxn ang="0">
                  <a:pos x="51" y="89"/>
                </a:cxn>
                <a:cxn ang="0">
                  <a:pos x="53" y="78"/>
                </a:cxn>
                <a:cxn ang="0">
                  <a:pos x="51" y="72"/>
                </a:cxn>
                <a:cxn ang="0">
                  <a:pos x="44" y="61"/>
                </a:cxn>
                <a:cxn ang="0">
                  <a:pos x="43" y="53"/>
                </a:cxn>
                <a:cxn ang="0">
                  <a:pos x="39" y="50"/>
                </a:cxn>
                <a:cxn ang="0">
                  <a:pos x="21" y="46"/>
                </a:cxn>
                <a:cxn ang="0">
                  <a:pos x="13" y="43"/>
                </a:cxn>
                <a:cxn ang="0">
                  <a:pos x="0" y="39"/>
                </a:cxn>
                <a:cxn ang="0">
                  <a:pos x="4" y="20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4" y="3"/>
                </a:cxn>
                <a:cxn ang="0">
                  <a:pos x="21" y="2"/>
                </a:cxn>
              </a:cxnLst>
              <a:rect l="0" t="0" r="r" b="b"/>
              <a:pathLst>
                <a:path w="137" h="100">
                  <a:moveTo>
                    <a:pt x="30" y="0"/>
                  </a:moveTo>
                  <a:lnTo>
                    <a:pt x="41" y="3"/>
                  </a:lnTo>
                  <a:lnTo>
                    <a:pt x="49" y="7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5" y="20"/>
                  </a:lnTo>
                  <a:lnTo>
                    <a:pt x="55" y="26"/>
                  </a:lnTo>
                  <a:lnTo>
                    <a:pt x="56" y="29"/>
                  </a:lnTo>
                  <a:lnTo>
                    <a:pt x="59" y="30"/>
                  </a:lnTo>
                  <a:lnTo>
                    <a:pt x="77" y="30"/>
                  </a:lnTo>
                  <a:lnTo>
                    <a:pt x="99" y="33"/>
                  </a:lnTo>
                  <a:lnTo>
                    <a:pt x="110" y="35"/>
                  </a:lnTo>
                  <a:lnTo>
                    <a:pt x="118" y="41"/>
                  </a:lnTo>
                  <a:lnTo>
                    <a:pt x="122" y="46"/>
                  </a:lnTo>
                  <a:lnTo>
                    <a:pt x="127" y="54"/>
                  </a:lnTo>
                  <a:lnTo>
                    <a:pt x="135" y="62"/>
                  </a:lnTo>
                  <a:lnTo>
                    <a:pt x="135" y="65"/>
                  </a:lnTo>
                  <a:lnTo>
                    <a:pt x="134" y="66"/>
                  </a:lnTo>
                  <a:lnTo>
                    <a:pt x="133" y="69"/>
                  </a:lnTo>
                  <a:lnTo>
                    <a:pt x="131" y="70"/>
                  </a:lnTo>
                  <a:lnTo>
                    <a:pt x="131" y="73"/>
                  </a:lnTo>
                  <a:lnTo>
                    <a:pt x="133" y="74"/>
                  </a:lnTo>
                  <a:lnTo>
                    <a:pt x="134" y="77"/>
                  </a:lnTo>
                  <a:lnTo>
                    <a:pt x="135" y="81"/>
                  </a:lnTo>
                  <a:lnTo>
                    <a:pt x="137" y="86"/>
                  </a:lnTo>
                  <a:lnTo>
                    <a:pt x="135" y="93"/>
                  </a:lnTo>
                  <a:lnTo>
                    <a:pt x="133" y="93"/>
                  </a:lnTo>
                  <a:lnTo>
                    <a:pt x="127" y="96"/>
                  </a:lnTo>
                  <a:lnTo>
                    <a:pt x="119" y="96"/>
                  </a:lnTo>
                  <a:lnTo>
                    <a:pt x="116" y="93"/>
                  </a:lnTo>
                  <a:lnTo>
                    <a:pt x="116" y="91"/>
                  </a:lnTo>
                  <a:lnTo>
                    <a:pt x="114" y="88"/>
                  </a:lnTo>
                  <a:lnTo>
                    <a:pt x="108" y="88"/>
                  </a:lnTo>
                  <a:lnTo>
                    <a:pt x="106" y="89"/>
                  </a:lnTo>
                  <a:lnTo>
                    <a:pt x="100" y="89"/>
                  </a:lnTo>
                  <a:lnTo>
                    <a:pt x="96" y="88"/>
                  </a:lnTo>
                  <a:lnTo>
                    <a:pt x="94" y="85"/>
                  </a:lnTo>
                  <a:lnTo>
                    <a:pt x="87" y="85"/>
                  </a:lnTo>
                  <a:lnTo>
                    <a:pt x="83" y="89"/>
                  </a:lnTo>
                  <a:lnTo>
                    <a:pt x="79" y="92"/>
                  </a:lnTo>
                  <a:lnTo>
                    <a:pt x="75" y="96"/>
                  </a:lnTo>
                  <a:lnTo>
                    <a:pt x="69" y="97"/>
                  </a:lnTo>
                  <a:lnTo>
                    <a:pt x="67" y="97"/>
                  </a:lnTo>
                  <a:lnTo>
                    <a:pt x="64" y="99"/>
                  </a:lnTo>
                  <a:lnTo>
                    <a:pt x="60" y="99"/>
                  </a:lnTo>
                  <a:lnTo>
                    <a:pt x="57" y="100"/>
                  </a:lnTo>
                  <a:lnTo>
                    <a:pt x="52" y="92"/>
                  </a:lnTo>
                  <a:lnTo>
                    <a:pt x="51" y="89"/>
                  </a:lnTo>
                  <a:lnTo>
                    <a:pt x="51" y="84"/>
                  </a:lnTo>
                  <a:lnTo>
                    <a:pt x="53" y="78"/>
                  </a:lnTo>
                  <a:lnTo>
                    <a:pt x="52" y="74"/>
                  </a:lnTo>
                  <a:lnTo>
                    <a:pt x="51" y="72"/>
                  </a:lnTo>
                  <a:lnTo>
                    <a:pt x="48" y="69"/>
                  </a:lnTo>
                  <a:lnTo>
                    <a:pt x="44" y="61"/>
                  </a:lnTo>
                  <a:lnTo>
                    <a:pt x="44" y="55"/>
                  </a:lnTo>
                  <a:lnTo>
                    <a:pt x="43" y="53"/>
                  </a:lnTo>
                  <a:lnTo>
                    <a:pt x="41" y="51"/>
                  </a:lnTo>
                  <a:lnTo>
                    <a:pt x="39" y="50"/>
                  </a:lnTo>
                  <a:lnTo>
                    <a:pt x="30" y="49"/>
                  </a:lnTo>
                  <a:lnTo>
                    <a:pt x="21" y="46"/>
                  </a:lnTo>
                  <a:lnTo>
                    <a:pt x="14" y="45"/>
                  </a:lnTo>
                  <a:lnTo>
                    <a:pt x="13" y="43"/>
                  </a:lnTo>
                  <a:lnTo>
                    <a:pt x="5" y="41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1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1582961" y="3940653"/>
              <a:ext cx="267026" cy="245598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7" y="23"/>
                </a:cxn>
                <a:cxn ang="0">
                  <a:pos x="52" y="21"/>
                </a:cxn>
                <a:cxn ang="0">
                  <a:pos x="61" y="19"/>
                </a:cxn>
                <a:cxn ang="0">
                  <a:pos x="65" y="26"/>
                </a:cxn>
                <a:cxn ang="0">
                  <a:pos x="64" y="34"/>
                </a:cxn>
                <a:cxn ang="0">
                  <a:pos x="57" y="43"/>
                </a:cxn>
                <a:cxn ang="0">
                  <a:pos x="68" y="47"/>
                </a:cxn>
                <a:cxn ang="0">
                  <a:pos x="80" y="57"/>
                </a:cxn>
                <a:cxn ang="0">
                  <a:pos x="94" y="72"/>
                </a:cxn>
                <a:cxn ang="0">
                  <a:pos x="103" y="89"/>
                </a:cxn>
                <a:cxn ang="0">
                  <a:pos x="112" y="101"/>
                </a:cxn>
                <a:cxn ang="0">
                  <a:pos x="125" y="104"/>
                </a:cxn>
                <a:cxn ang="0">
                  <a:pos x="135" y="99"/>
                </a:cxn>
                <a:cxn ang="0">
                  <a:pos x="149" y="93"/>
                </a:cxn>
                <a:cxn ang="0">
                  <a:pos x="158" y="97"/>
                </a:cxn>
                <a:cxn ang="0">
                  <a:pos x="151" y="104"/>
                </a:cxn>
                <a:cxn ang="0">
                  <a:pos x="145" y="105"/>
                </a:cxn>
                <a:cxn ang="0">
                  <a:pos x="131" y="111"/>
                </a:cxn>
                <a:cxn ang="0">
                  <a:pos x="114" y="122"/>
                </a:cxn>
                <a:cxn ang="0">
                  <a:pos x="100" y="130"/>
                </a:cxn>
                <a:cxn ang="0">
                  <a:pos x="82" y="131"/>
                </a:cxn>
                <a:cxn ang="0">
                  <a:pos x="71" y="139"/>
                </a:cxn>
                <a:cxn ang="0">
                  <a:pos x="61" y="146"/>
                </a:cxn>
                <a:cxn ang="0">
                  <a:pos x="44" y="140"/>
                </a:cxn>
                <a:cxn ang="0">
                  <a:pos x="24" y="123"/>
                </a:cxn>
                <a:cxn ang="0">
                  <a:pos x="21" y="115"/>
                </a:cxn>
                <a:cxn ang="0">
                  <a:pos x="13" y="105"/>
                </a:cxn>
                <a:cxn ang="0">
                  <a:pos x="14" y="100"/>
                </a:cxn>
                <a:cxn ang="0">
                  <a:pos x="25" y="84"/>
                </a:cxn>
                <a:cxn ang="0">
                  <a:pos x="21" y="73"/>
                </a:cxn>
                <a:cxn ang="0">
                  <a:pos x="18" y="69"/>
                </a:cxn>
                <a:cxn ang="0">
                  <a:pos x="14" y="66"/>
                </a:cxn>
                <a:cxn ang="0">
                  <a:pos x="10" y="60"/>
                </a:cxn>
                <a:cxn ang="0">
                  <a:pos x="0" y="41"/>
                </a:cxn>
                <a:cxn ang="0">
                  <a:pos x="4" y="31"/>
                </a:cxn>
                <a:cxn ang="0">
                  <a:pos x="22" y="0"/>
                </a:cxn>
              </a:cxnLst>
              <a:rect l="0" t="0" r="r" b="b"/>
              <a:pathLst>
                <a:path w="162" h="149">
                  <a:moveTo>
                    <a:pt x="22" y="0"/>
                  </a:moveTo>
                  <a:lnTo>
                    <a:pt x="28" y="8"/>
                  </a:lnTo>
                  <a:lnTo>
                    <a:pt x="33" y="18"/>
                  </a:lnTo>
                  <a:lnTo>
                    <a:pt x="37" y="23"/>
                  </a:lnTo>
                  <a:lnTo>
                    <a:pt x="44" y="25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5" y="31"/>
                  </a:lnTo>
                  <a:lnTo>
                    <a:pt x="64" y="34"/>
                  </a:lnTo>
                  <a:lnTo>
                    <a:pt x="57" y="41"/>
                  </a:lnTo>
                  <a:lnTo>
                    <a:pt x="57" y="43"/>
                  </a:lnTo>
                  <a:lnTo>
                    <a:pt x="61" y="46"/>
                  </a:lnTo>
                  <a:lnTo>
                    <a:pt x="68" y="47"/>
                  </a:lnTo>
                  <a:lnTo>
                    <a:pt x="75" y="52"/>
                  </a:lnTo>
                  <a:lnTo>
                    <a:pt x="80" y="57"/>
                  </a:lnTo>
                  <a:lnTo>
                    <a:pt x="86" y="65"/>
                  </a:lnTo>
                  <a:lnTo>
                    <a:pt x="94" y="72"/>
                  </a:lnTo>
                  <a:lnTo>
                    <a:pt x="99" y="80"/>
                  </a:lnTo>
                  <a:lnTo>
                    <a:pt x="103" y="89"/>
                  </a:lnTo>
                  <a:lnTo>
                    <a:pt x="107" y="97"/>
                  </a:lnTo>
                  <a:lnTo>
                    <a:pt x="112" y="101"/>
                  </a:lnTo>
                  <a:lnTo>
                    <a:pt x="119" y="103"/>
                  </a:lnTo>
                  <a:lnTo>
                    <a:pt x="125" y="104"/>
                  </a:lnTo>
                  <a:lnTo>
                    <a:pt x="130" y="103"/>
                  </a:lnTo>
                  <a:lnTo>
                    <a:pt x="135" y="99"/>
                  </a:lnTo>
                  <a:lnTo>
                    <a:pt x="142" y="95"/>
                  </a:lnTo>
                  <a:lnTo>
                    <a:pt x="149" y="93"/>
                  </a:lnTo>
                  <a:lnTo>
                    <a:pt x="153" y="95"/>
                  </a:lnTo>
                  <a:lnTo>
                    <a:pt x="158" y="97"/>
                  </a:lnTo>
                  <a:lnTo>
                    <a:pt x="162" y="101"/>
                  </a:lnTo>
                  <a:lnTo>
                    <a:pt x="151" y="104"/>
                  </a:lnTo>
                  <a:lnTo>
                    <a:pt x="147" y="105"/>
                  </a:lnTo>
                  <a:lnTo>
                    <a:pt x="145" y="105"/>
                  </a:lnTo>
                  <a:lnTo>
                    <a:pt x="139" y="107"/>
                  </a:lnTo>
                  <a:lnTo>
                    <a:pt x="131" y="111"/>
                  </a:lnTo>
                  <a:lnTo>
                    <a:pt x="122" y="116"/>
                  </a:lnTo>
                  <a:lnTo>
                    <a:pt x="114" y="122"/>
                  </a:lnTo>
                  <a:lnTo>
                    <a:pt x="107" y="127"/>
                  </a:lnTo>
                  <a:lnTo>
                    <a:pt x="100" y="130"/>
                  </a:lnTo>
                  <a:lnTo>
                    <a:pt x="91" y="130"/>
                  </a:lnTo>
                  <a:lnTo>
                    <a:pt x="82" y="131"/>
                  </a:lnTo>
                  <a:lnTo>
                    <a:pt x="75" y="135"/>
                  </a:lnTo>
                  <a:lnTo>
                    <a:pt x="71" y="139"/>
                  </a:lnTo>
                  <a:lnTo>
                    <a:pt x="67" y="142"/>
                  </a:lnTo>
                  <a:lnTo>
                    <a:pt x="61" y="146"/>
                  </a:lnTo>
                  <a:lnTo>
                    <a:pt x="56" y="149"/>
                  </a:lnTo>
                  <a:lnTo>
                    <a:pt x="44" y="140"/>
                  </a:lnTo>
                  <a:lnTo>
                    <a:pt x="32" y="131"/>
                  </a:lnTo>
                  <a:lnTo>
                    <a:pt x="24" y="123"/>
                  </a:lnTo>
                  <a:lnTo>
                    <a:pt x="21" y="118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4" y="100"/>
                  </a:lnTo>
                  <a:lnTo>
                    <a:pt x="22" y="89"/>
                  </a:lnTo>
                  <a:lnTo>
                    <a:pt x="25" y="84"/>
                  </a:lnTo>
                  <a:lnTo>
                    <a:pt x="24" y="77"/>
                  </a:lnTo>
                  <a:lnTo>
                    <a:pt x="21" y="73"/>
                  </a:lnTo>
                  <a:lnTo>
                    <a:pt x="20" y="70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6"/>
                  </a:lnTo>
                  <a:lnTo>
                    <a:pt x="13" y="64"/>
                  </a:lnTo>
                  <a:lnTo>
                    <a:pt x="10" y="60"/>
                  </a:lnTo>
                  <a:lnTo>
                    <a:pt x="5" y="49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1676914" y="3957136"/>
              <a:ext cx="224170" cy="154942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57" y="12"/>
                </a:cxn>
                <a:cxn ang="0">
                  <a:pos x="80" y="20"/>
                </a:cxn>
                <a:cxn ang="0">
                  <a:pos x="86" y="17"/>
                </a:cxn>
                <a:cxn ang="0">
                  <a:pos x="89" y="13"/>
                </a:cxn>
                <a:cxn ang="0">
                  <a:pos x="93" y="16"/>
                </a:cxn>
                <a:cxn ang="0">
                  <a:pos x="97" y="25"/>
                </a:cxn>
                <a:cxn ang="0">
                  <a:pos x="107" y="33"/>
                </a:cxn>
                <a:cxn ang="0">
                  <a:pos x="115" y="37"/>
                </a:cxn>
                <a:cxn ang="0">
                  <a:pos x="119" y="40"/>
                </a:cxn>
                <a:cxn ang="0">
                  <a:pos x="117" y="44"/>
                </a:cxn>
                <a:cxn ang="0">
                  <a:pos x="113" y="48"/>
                </a:cxn>
                <a:cxn ang="0">
                  <a:pos x="111" y="52"/>
                </a:cxn>
                <a:cxn ang="0">
                  <a:pos x="124" y="55"/>
                </a:cxn>
                <a:cxn ang="0">
                  <a:pos x="135" y="62"/>
                </a:cxn>
                <a:cxn ang="0">
                  <a:pos x="136" y="75"/>
                </a:cxn>
                <a:cxn ang="0">
                  <a:pos x="131" y="74"/>
                </a:cxn>
                <a:cxn ang="0">
                  <a:pos x="124" y="75"/>
                </a:cxn>
                <a:cxn ang="0">
                  <a:pos x="120" y="81"/>
                </a:cxn>
                <a:cxn ang="0">
                  <a:pos x="116" y="86"/>
                </a:cxn>
                <a:cxn ang="0">
                  <a:pos x="109" y="90"/>
                </a:cxn>
                <a:cxn ang="0">
                  <a:pos x="101" y="87"/>
                </a:cxn>
                <a:cxn ang="0">
                  <a:pos x="92" y="83"/>
                </a:cxn>
                <a:cxn ang="0">
                  <a:pos x="78" y="89"/>
                </a:cxn>
                <a:cxn ang="0">
                  <a:pos x="68" y="94"/>
                </a:cxn>
                <a:cxn ang="0">
                  <a:pos x="55" y="91"/>
                </a:cxn>
                <a:cxn ang="0">
                  <a:pos x="46" y="79"/>
                </a:cxn>
                <a:cxn ang="0">
                  <a:pos x="37" y="62"/>
                </a:cxn>
                <a:cxn ang="0">
                  <a:pos x="23" y="47"/>
                </a:cxn>
                <a:cxn ang="0">
                  <a:pos x="11" y="37"/>
                </a:cxn>
                <a:cxn ang="0">
                  <a:pos x="0" y="33"/>
                </a:cxn>
                <a:cxn ang="0">
                  <a:pos x="7" y="24"/>
                </a:cxn>
                <a:cxn ang="0">
                  <a:pos x="8" y="16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8" y="1"/>
                </a:cxn>
                <a:cxn ang="0">
                  <a:pos x="19" y="0"/>
                </a:cxn>
              </a:cxnLst>
              <a:rect l="0" t="0" r="r" b="b"/>
              <a:pathLst>
                <a:path w="136" h="94">
                  <a:moveTo>
                    <a:pt x="19" y="0"/>
                  </a:moveTo>
                  <a:lnTo>
                    <a:pt x="30" y="1"/>
                  </a:lnTo>
                  <a:lnTo>
                    <a:pt x="41" y="5"/>
                  </a:lnTo>
                  <a:lnTo>
                    <a:pt x="57" y="12"/>
                  </a:lnTo>
                  <a:lnTo>
                    <a:pt x="76" y="19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6" y="17"/>
                  </a:lnTo>
                  <a:lnTo>
                    <a:pt x="86" y="16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3" y="16"/>
                  </a:lnTo>
                  <a:lnTo>
                    <a:pt x="96" y="21"/>
                  </a:lnTo>
                  <a:lnTo>
                    <a:pt x="97" y="25"/>
                  </a:lnTo>
                  <a:lnTo>
                    <a:pt x="103" y="31"/>
                  </a:lnTo>
                  <a:lnTo>
                    <a:pt x="107" y="33"/>
                  </a:lnTo>
                  <a:lnTo>
                    <a:pt x="111" y="35"/>
                  </a:lnTo>
                  <a:lnTo>
                    <a:pt x="115" y="37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19" y="43"/>
                  </a:lnTo>
                  <a:lnTo>
                    <a:pt x="117" y="44"/>
                  </a:lnTo>
                  <a:lnTo>
                    <a:pt x="116" y="47"/>
                  </a:lnTo>
                  <a:lnTo>
                    <a:pt x="113" y="48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6" y="54"/>
                  </a:lnTo>
                  <a:lnTo>
                    <a:pt x="124" y="55"/>
                  </a:lnTo>
                  <a:lnTo>
                    <a:pt x="131" y="58"/>
                  </a:lnTo>
                  <a:lnTo>
                    <a:pt x="135" y="62"/>
                  </a:lnTo>
                  <a:lnTo>
                    <a:pt x="136" y="68"/>
                  </a:lnTo>
                  <a:lnTo>
                    <a:pt x="136" y="75"/>
                  </a:lnTo>
                  <a:lnTo>
                    <a:pt x="135" y="75"/>
                  </a:lnTo>
                  <a:lnTo>
                    <a:pt x="131" y="74"/>
                  </a:lnTo>
                  <a:lnTo>
                    <a:pt x="127" y="74"/>
                  </a:lnTo>
                  <a:lnTo>
                    <a:pt x="124" y="75"/>
                  </a:lnTo>
                  <a:lnTo>
                    <a:pt x="121" y="78"/>
                  </a:lnTo>
                  <a:lnTo>
                    <a:pt x="120" y="81"/>
                  </a:lnTo>
                  <a:lnTo>
                    <a:pt x="117" y="83"/>
                  </a:lnTo>
                  <a:lnTo>
                    <a:pt x="116" y="86"/>
                  </a:lnTo>
                  <a:lnTo>
                    <a:pt x="113" y="87"/>
                  </a:lnTo>
                  <a:lnTo>
                    <a:pt x="109" y="90"/>
                  </a:lnTo>
                  <a:lnTo>
                    <a:pt x="105" y="91"/>
                  </a:lnTo>
                  <a:lnTo>
                    <a:pt x="101" y="87"/>
                  </a:lnTo>
                  <a:lnTo>
                    <a:pt x="96" y="85"/>
                  </a:lnTo>
                  <a:lnTo>
                    <a:pt x="92" y="83"/>
                  </a:lnTo>
                  <a:lnTo>
                    <a:pt x="85" y="85"/>
                  </a:lnTo>
                  <a:lnTo>
                    <a:pt x="78" y="89"/>
                  </a:lnTo>
                  <a:lnTo>
                    <a:pt x="73" y="93"/>
                  </a:lnTo>
                  <a:lnTo>
                    <a:pt x="68" y="94"/>
                  </a:lnTo>
                  <a:lnTo>
                    <a:pt x="62" y="93"/>
                  </a:lnTo>
                  <a:lnTo>
                    <a:pt x="55" y="91"/>
                  </a:lnTo>
                  <a:lnTo>
                    <a:pt x="50" y="87"/>
                  </a:lnTo>
                  <a:lnTo>
                    <a:pt x="46" y="79"/>
                  </a:lnTo>
                  <a:lnTo>
                    <a:pt x="42" y="70"/>
                  </a:lnTo>
                  <a:lnTo>
                    <a:pt x="37" y="62"/>
                  </a:lnTo>
                  <a:lnTo>
                    <a:pt x="29" y="55"/>
                  </a:lnTo>
                  <a:lnTo>
                    <a:pt x="23" y="47"/>
                  </a:lnTo>
                  <a:lnTo>
                    <a:pt x="18" y="42"/>
                  </a:lnTo>
                  <a:lnTo>
                    <a:pt x="11" y="37"/>
                  </a:lnTo>
                  <a:lnTo>
                    <a:pt x="4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4" y="9"/>
                  </a:lnTo>
                  <a:lnTo>
                    <a:pt x="3" y="5"/>
                  </a:lnTo>
                  <a:lnTo>
                    <a:pt x="4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1619224" y="3777471"/>
              <a:ext cx="237357" cy="204390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60" y="17"/>
                </a:cxn>
                <a:cxn ang="0">
                  <a:pos x="62" y="21"/>
                </a:cxn>
                <a:cxn ang="0">
                  <a:pos x="61" y="24"/>
                </a:cxn>
                <a:cxn ang="0">
                  <a:pos x="58" y="28"/>
                </a:cxn>
                <a:cxn ang="0">
                  <a:pos x="60" y="31"/>
                </a:cxn>
                <a:cxn ang="0">
                  <a:pos x="64" y="32"/>
                </a:cxn>
                <a:cxn ang="0">
                  <a:pos x="73" y="35"/>
                </a:cxn>
                <a:cxn ang="0">
                  <a:pos x="81" y="31"/>
                </a:cxn>
                <a:cxn ang="0">
                  <a:pos x="86" y="22"/>
                </a:cxn>
                <a:cxn ang="0">
                  <a:pos x="84" y="16"/>
                </a:cxn>
                <a:cxn ang="0">
                  <a:pos x="86" y="10"/>
                </a:cxn>
                <a:cxn ang="0">
                  <a:pos x="93" y="14"/>
                </a:cxn>
                <a:cxn ang="0">
                  <a:pos x="103" y="13"/>
                </a:cxn>
                <a:cxn ang="0">
                  <a:pos x="109" y="12"/>
                </a:cxn>
                <a:cxn ang="0">
                  <a:pos x="115" y="16"/>
                </a:cxn>
                <a:cxn ang="0">
                  <a:pos x="120" y="22"/>
                </a:cxn>
                <a:cxn ang="0">
                  <a:pos x="123" y="32"/>
                </a:cxn>
                <a:cxn ang="0">
                  <a:pos x="125" y="52"/>
                </a:cxn>
                <a:cxn ang="0">
                  <a:pos x="131" y="59"/>
                </a:cxn>
                <a:cxn ang="0">
                  <a:pos x="144" y="64"/>
                </a:cxn>
                <a:cxn ang="0">
                  <a:pos x="142" y="71"/>
                </a:cxn>
                <a:cxn ang="0">
                  <a:pos x="140" y="75"/>
                </a:cxn>
                <a:cxn ang="0">
                  <a:pos x="119" y="83"/>
                </a:cxn>
                <a:cxn ang="0">
                  <a:pos x="105" y="94"/>
                </a:cxn>
                <a:cxn ang="0">
                  <a:pos x="99" y="101"/>
                </a:cxn>
                <a:cxn ang="0">
                  <a:pos x="89" y="103"/>
                </a:cxn>
                <a:cxn ang="0">
                  <a:pos x="82" y="107"/>
                </a:cxn>
                <a:cxn ang="0">
                  <a:pos x="64" y="109"/>
                </a:cxn>
                <a:cxn ang="0">
                  <a:pos x="45" y="110"/>
                </a:cxn>
                <a:cxn ang="0">
                  <a:pos x="30" y="120"/>
                </a:cxn>
                <a:cxn ang="0">
                  <a:pos x="15" y="122"/>
                </a:cxn>
                <a:cxn ang="0">
                  <a:pos x="6" y="107"/>
                </a:cxn>
                <a:cxn ang="0">
                  <a:pos x="6" y="91"/>
                </a:cxn>
                <a:cxn ang="0">
                  <a:pos x="15" y="84"/>
                </a:cxn>
                <a:cxn ang="0">
                  <a:pos x="29" y="82"/>
                </a:cxn>
                <a:cxn ang="0">
                  <a:pos x="30" y="78"/>
                </a:cxn>
                <a:cxn ang="0">
                  <a:pos x="31" y="75"/>
                </a:cxn>
                <a:cxn ang="0">
                  <a:pos x="31" y="72"/>
                </a:cxn>
                <a:cxn ang="0">
                  <a:pos x="26" y="66"/>
                </a:cxn>
                <a:cxn ang="0">
                  <a:pos x="19" y="60"/>
                </a:cxn>
                <a:cxn ang="0">
                  <a:pos x="21" y="56"/>
                </a:cxn>
                <a:cxn ang="0">
                  <a:pos x="27" y="48"/>
                </a:cxn>
                <a:cxn ang="0">
                  <a:pos x="29" y="39"/>
                </a:cxn>
                <a:cxn ang="0">
                  <a:pos x="27" y="24"/>
                </a:cxn>
                <a:cxn ang="0">
                  <a:pos x="33" y="20"/>
                </a:cxn>
                <a:cxn ang="0">
                  <a:pos x="37" y="18"/>
                </a:cxn>
                <a:cxn ang="0">
                  <a:pos x="42" y="10"/>
                </a:cxn>
                <a:cxn ang="0">
                  <a:pos x="50" y="2"/>
                </a:cxn>
              </a:cxnLst>
              <a:rect l="0" t="0" r="r" b="b"/>
              <a:pathLst>
                <a:path w="144" h="124">
                  <a:moveTo>
                    <a:pt x="55" y="0"/>
                  </a:moveTo>
                  <a:lnTo>
                    <a:pt x="55" y="9"/>
                  </a:lnTo>
                  <a:lnTo>
                    <a:pt x="58" y="13"/>
                  </a:lnTo>
                  <a:lnTo>
                    <a:pt x="60" y="17"/>
                  </a:lnTo>
                  <a:lnTo>
                    <a:pt x="61" y="20"/>
                  </a:lnTo>
                  <a:lnTo>
                    <a:pt x="62" y="21"/>
                  </a:lnTo>
                  <a:lnTo>
                    <a:pt x="62" y="22"/>
                  </a:lnTo>
                  <a:lnTo>
                    <a:pt x="61" y="24"/>
                  </a:lnTo>
                  <a:lnTo>
                    <a:pt x="60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2"/>
                  </a:lnTo>
                  <a:lnTo>
                    <a:pt x="69" y="35"/>
                  </a:lnTo>
                  <a:lnTo>
                    <a:pt x="73" y="35"/>
                  </a:lnTo>
                  <a:lnTo>
                    <a:pt x="77" y="33"/>
                  </a:lnTo>
                  <a:lnTo>
                    <a:pt x="81" y="31"/>
                  </a:lnTo>
                  <a:lnTo>
                    <a:pt x="88" y="24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4" y="16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90" y="12"/>
                  </a:lnTo>
                  <a:lnTo>
                    <a:pt x="93" y="14"/>
                  </a:lnTo>
                  <a:lnTo>
                    <a:pt x="99" y="14"/>
                  </a:lnTo>
                  <a:lnTo>
                    <a:pt x="103" y="13"/>
                  </a:lnTo>
                  <a:lnTo>
                    <a:pt x="105" y="12"/>
                  </a:lnTo>
                  <a:lnTo>
                    <a:pt x="109" y="12"/>
                  </a:lnTo>
                  <a:lnTo>
                    <a:pt x="112" y="13"/>
                  </a:lnTo>
                  <a:lnTo>
                    <a:pt x="115" y="16"/>
                  </a:lnTo>
                  <a:lnTo>
                    <a:pt x="119" y="18"/>
                  </a:lnTo>
                  <a:lnTo>
                    <a:pt x="120" y="22"/>
                  </a:lnTo>
                  <a:lnTo>
                    <a:pt x="123" y="28"/>
                  </a:lnTo>
                  <a:lnTo>
                    <a:pt x="123" y="32"/>
                  </a:lnTo>
                  <a:lnTo>
                    <a:pt x="124" y="41"/>
                  </a:lnTo>
                  <a:lnTo>
                    <a:pt x="125" y="52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6" y="62"/>
                  </a:lnTo>
                  <a:lnTo>
                    <a:pt x="144" y="64"/>
                  </a:lnTo>
                  <a:lnTo>
                    <a:pt x="143" y="68"/>
                  </a:lnTo>
                  <a:lnTo>
                    <a:pt x="142" y="71"/>
                  </a:lnTo>
                  <a:lnTo>
                    <a:pt x="142" y="72"/>
                  </a:lnTo>
                  <a:lnTo>
                    <a:pt x="140" y="75"/>
                  </a:lnTo>
                  <a:lnTo>
                    <a:pt x="135" y="78"/>
                  </a:lnTo>
                  <a:lnTo>
                    <a:pt x="119" y="83"/>
                  </a:lnTo>
                  <a:lnTo>
                    <a:pt x="111" y="87"/>
                  </a:lnTo>
                  <a:lnTo>
                    <a:pt x="105" y="94"/>
                  </a:lnTo>
                  <a:lnTo>
                    <a:pt x="103" y="98"/>
                  </a:lnTo>
                  <a:lnTo>
                    <a:pt x="99" y="101"/>
                  </a:lnTo>
                  <a:lnTo>
                    <a:pt x="96" y="103"/>
                  </a:lnTo>
                  <a:lnTo>
                    <a:pt x="89" y="103"/>
                  </a:lnTo>
                  <a:lnTo>
                    <a:pt x="86" y="106"/>
                  </a:lnTo>
                  <a:lnTo>
                    <a:pt x="82" y="107"/>
                  </a:lnTo>
                  <a:lnTo>
                    <a:pt x="74" y="113"/>
                  </a:lnTo>
                  <a:lnTo>
                    <a:pt x="64" y="109"/>
                  </a:lnTo>
                  <a:lnTo>
                    <a:pt x="53" y="109"/>
                  </a:lnTo>
                  <a:lnTo>
                    <a:pt x="45" y="110"/>
                  </a:lnTo>
                  <a:lnTo>
                    <a:pt x="38" y="114"/>
                  </a:lnTo>
                  <a:lnTo>
                    <a:pt x="30" y="120"/>
                  </a:lnTo>
                  <a:lnTo>
                    <a:pt x="22" y="124"/>
                  </a:lnTo>
                  <a:lnTo>
                    <a:pt x="15" y="122"/>
                  </a:lnTo>
                  <a:lnTo>
                    <a:pt x="11" y="117"/>
                  </a:lnTo>
                  <a:lnTo>
                    <a:pt x="6" y="107"/>
                  </a:lnTo>
                  <a:lnTo>
                    <a:pt x="0" y="99"/>
                  </a:lnTo>
                  <a:lnTo>
                    <a:pt x="6" y="91"/>
                  </a:lnTo>
                  <a:lnTo>
                    <a:pt x="10" y="87"/>
                  </a:lnTo>
                  <a:lnTo>
                    <a:pt x="15" y="84"/>
                  </a:lnTo>
                  <a:lnTo>
                    <a:pt x="26" y="84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30" y="78"/>
                  </a:lnTo>
                  <a:lnTo>
                    <a:pt x="31" y="76"/>
                  </a:lnTo>
                  <a:lnTo>
                    <a:pt x="31" y="75"/>
                  </a:lnTo>
                  <a:lnTo>
                    <a:pt x="33" y="74"/>
                  </a:lnTo>
                  <a:lnTo>
                    <a:pt x="31" y="72"/>
                  </a:lnTo>
                  <a:lnTo>
                    <a:pt x="30" y="70"/>
                  </a:lnTo>
                  <a:lnTo>
                    <a:pt x="26" y="66"/>
                  </a:lnTo>
                  <a:lnTo>
                    <a:pt x="23" y="64"/>
                  </a:lnTo>
                  <a:lnTo>
                    <a:pt x="19" y="60"/>
                  </a:lnTo>
                  <a:lnTo>
                    <a:pt x="19" y="59"/>
                  </a:lnTo>
                  <a:lnTo>
                    <a:pt x="21" y="56"/>
                  </a:lnTo>
                  <a:lnTo>
                    <a:pt x="23" y="53"/>
                  </a:lnTo>
                  <a:lnTo>
                    <a:pt x="27" y="48"/>
                  </a:lnTo>
                  <a:lnTo>
                    <a:pt x="29" y="44"/>
                  </a:lnTo>
                  <a:lnTo>
                    <a:pt x="29" y="39"/>
                  </a:lnTo>
                  <a:lnTo>
                    <a:pt x="27" y="31"/>
                  </a:lnTo>
                  <a:lnTo>
                    <a:pt x="27" y="24"/>
                  </a:lnTo>
                  <a:lnTo>
                    <a:pt x="30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7" y="18"/>
                  </a:lnTo>
                  <a:lnTo>
                    <a:pt x="39" y="16"/>
                  </a:lnTo>
                  <a:lnTo>
                    <a:pt x="42" y="10"/>
                  </a:lnTo>
                  <a:lnTo>
                    <a:pt x="45" y="6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1741199" y="3868127"/>
              <a:ext cx="428561" cy="23570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8" y="9"/>
                </a:cxn>
                <a:cxn ang="0">
                  <a:pos x="117" y="8"/>
                </a:cxn>
                <a:cxn ang="0">
                  <a:pos x="125" y="3"/>
                </a:cxn>
                <a:cxn ang="0">
                  <a:pos x="133" y="7"/>
                </a:cxn>
                <a:cxn ang="0">
                  <a:pos x="144" y="21"/>
                </a:cxn>
                <a:cxn ang="0">
                  <a:pos x="158" y="31"/>
                </a:cxn>
                <a:cxn ang="0">
                  <a:pos x="174" y="44"/>
                </a:cxn>
                <a:cxn ang="0">
                  <a:pos x="178" y="52"/>
                </a:cxn>
                <a:cxn ang="0">
                  <a:pos x="187" y="63"/>
                </a:cxn>
                <a:cxn ang="0">
                  <a:pos x="199" y="69"/>
                </a:cxn>
                <a:cxn ang="0">
                  <a:pos x="214" y="78"/>
                </a:cxn>
                <a:cxn ang="0">
                  <a:pos x="228" y="78"/>
                </a:cxn>
                <a:cxn ang="0">
                  <a:pos x="238" y="70"/>
                </a:cxn>
                <a:cxn ang="0">
                  <a:pos x="252" y="74"/>
                </a:cxn>
                <a:cxn ang="0">
                  <a:pos x="257" y="83"/>
                </a:cxn>
                <a:cxn ang="0">
                  <a:pos x="249" y="94"/>
                </a:cxn>
                <a:cxn ang="0">
                  <a:pos x="250" y="108"/>
                </a:cxn>
                <a:cxn ang="0">
                  <a:pos x="253" y="122"/>
                </a:cxn>
                <a:cxn ang="0">
                  <a:pos x="240" y="128"/>
                </a:cxn>
                <a:cxn ang="0">
                  <a:pos x="211" y="125"/>
                </a:cxn>
                <a:cxn ang="0">
                  <a:pos x="195" y="135"/>
                </a:cxn>
                <a:cxn ang="0">
                  <a:pos x="179" y="139"/>
                </a:cxn>
                <a:cxn ang="0">
                  <a:pos x="163" y="135"/>
                </a:cxn>
                <a:cxn ang="0">
                  <a:pos x="152" y="126"/>
                </a:cxn>
                <a:cxn ang="0">
                  <a:pos x="151" y="121"/>
                </a:cxn>
                <a:cxn ang="0">
                  <a:pos x="148" y="117"/>
                </a:cxn>
                <a:cxn ang="0">
                  <a:pos x="143" y="121"/>
                </a:cxn>
                <a:cxn ang="0">
                  <a:pos x="135" y="128"/>
                </a:cxn>
                <a:cxn ang="0">
                  <a:pos x="116" y="133"/>
                </a:cxn>
                <a:cxn ang="0">
                  <a:pos x="97" y="129"/>
                </a:cxn>
                <a:cxn ang="0">
                  <a:pos x="96" y="116"/>
                </a:cxn>
                <a:cxn ang="0">
                  <a:pos x="85" y="109"/>
                </a:cxn>
                <a:cxn ang="0">
                  <a:pos x="72" y="106"/>
                </a:cxn>
                <a:cxn ang="0">
                  <a:pos x="74" y="102"/>
                </a:cxn>
                <a:cxn ang="0">
                  <a:pos x="78" y="98"/>
                </a:cxn>
                <a:cxn ang="0">
                  <a:pos x="80" y="94"/>
                </a:cxn>
                <a:cxn ang="0">
                  <a:pos x="76" y="91"/>
                </a:cxn>
                <a:cxn ang="0">
                  <a:pos x="68" y="87"/>
                </a:cxn>
                <a:cxn ang="0">
                  <a:pos x="58" y="79"/>
                </a:cxn>
                <a:cxn ang="0">
                  <a:pos x="54" y="70"/>
                </a:cxn>
                <a:cxn ang="0">
                  <a:pos x="50" y="67"/>
                </a:cxn>
                <a:cxn ang="0">
                  <a:pos x="47" y="71"/>
                </a:cxn>
                <a:cxn ang="0">
                  <a:pos x="41" y="74"/>
                </a:cxn>
                <a:cxn ang="0">
                  <a:pos x="18" y="66"/>
                </a:cxn>
                <a:cxn ang="0">
                  <a:pos x="0" y="58"/>
                </a:cxn>
                <a:cxn ang="0">
                  <a:pos x="12" y="51"/>
                </a:cxn>
                <a:cxn ang="0">
                  <a:pos x="22" y="48"/>
                </a:cxn>
                <a:cxn ang="0">
                  <a:pos x="29" y="43"/>
                </a:cxn>
                <a:cxn ang="0">
                  <a:pos x="37" y="32"/>
                </a:cxn>
                <a:cxn ang="0">
                  <a:pos x="61" y="23"/>
                </a:cxn>
                <a:cxn ang="0">
                  <a:pos x="68" y="17"/>
                </a:cxn>
                <a:cxn ang="0">
                  <a:pos x="69" y="13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1" y="5"/>
                </a:cxn>
                <a:cxn ang="0">
                  <a:pos x="84" y="0"/>
                </a:cxn>
              </a:cxnLst>
              <a:rect l="0" t="0" r="r" b="b"/>
              <a:pathLst>
                <a:path w="260" h="143">
                  <a:moveTo>
                    <a:pt x="84" y="0"/>
                  </a:moveTo>
                  <a:lnTo>
                    <a:pt x="88" y="0"/>
                  </a:lnTo>
                  <a:lnTo>
                    <a:pt x="92" y="1"/>
                  </a:lnTo>
                  <a:lnTo>
                    <a:pt x="108" y="9"/>
                  </a:lnTo>
                  <a:lnTo>
                    <a:pt x="113" y="9"/>
                  </a:lnTo>
                  <a:lnTo>
                    <a:pt x="117" y="8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9" y="4"/>
                  </a:lnTo>
                  <a:lnTo>
                    <a:pt x="133" y="7"/>
                  </a:lnTo>
                  <a:lnTo>
                    <a:pt x="141" y="19"/>
                  </a:lnTo>
                  <a:lnTo>
                    <a:pt x="144" y="21"/>
                  </a:lnTo>
                  <a:lnTo>
                    <a:pt x="147" y="25"/>
                  </a:lnTo>
                  <a:lnTo>
                    <a:pt x="158" y="31"/>
                  </a:lnTo>
                  <a:lnTo>
                    <a:pt x="167" y="36"/>
                  </a:lnTo>
                  <a:lnTo>
                    <a:pt x="174" y="44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3" y="60"/>
                  </a:lnTo>
                  <a:lnTo>
                    <a:pt x="187" y="63"/>
                  </a:lnTo>
                  <a:lnTo>
                    <a:pt x="191" y="65"/>
                  </a:lnTo>
                  <a:lnTo>
                    <a:pt x="199" y="69"/>
                  </a:lnTo>
                  <a:lnTo>
                    <a:pt x="206" y="73"/>
                  </a:lnTo>
                  <a:lnTo>
                    <a:pt x="214" y="78"/>
                  </a:lnTo>
                  <a:lnTo>
                    <a:pt x="222" y="79"/>
                  </a:lnTo>
                  <a:lnTo>
                    <a:pt x="228" y="78"/>
                  </a:lnTo>
                  <a:lnTo>
                    <a:pt x="230" y="75"/>
                  </a:lnTo>
                  <a:lnTo>
                    <a:pt x="238" y="70"/>
                  </a:lnTo>
                  <a:lnTo>
                    <a:pt x="244" y="71"/>
                  </a:lnTo>
                  <a:lnTo>
                    <a:pt x="252" y="74"/>
                  </a:lnTo>
                  <a:lnTo>
                    <a:pt x="260" y="78"/>
                  </a:lnTo>
                  <a:lnTo>
                    <a:pt x="257" y="83"/>
                  </a:lnTo>
                  <a:lnTo>
                    <a:pt x="252" y="91"/>
                  </a:lnTo>
                  <a:lnTo>
                    <a:pt x="249" y="94"/>
                  </a:lnTo>
                  <a:lnTo>
                    <a:pt x="248" y="101"/>
                  </a:lnTo>
                  <a:lnTo>
                    <a:pt x="250" y="108"/>
                  </a:lnTo>
                  <a:lnTo>
                    <a:pt x="253" y="116"/>
                  </a:lnTo>
                  <a:lnTo>
                    <a:pt x="253" y="122"/>
                  </a:lnTo>
                  <a:lnTo>
                    <a:pt x="249" y="126"/>
                  </a:lnTo>
                  <a:lnTo>
                    <a:pt x="240" y="128"/>
                  </a:lnTo>
                  <a:lnTo>
                    <a:pt x="218" y="125"/>
                  </a:lnTo>
                  <a:lnTo>
                    <a:pt x="211" y="125"/>
                  </a:lnTo>
                  <a:lnTo>
                    <a:pt x="203" y="128"/>
                  </a:lnTo>
                  <a:lnTo>
                    <a:pt x="195" y="135"/>
                  </a:lnTo>
                  <a:lnTo>
                    <a:pt x="190" y="143"/>
                  </a:lnTo>
                  <a:lnTo>
                    <a:pt x="179" y="139"/>
                  </a:lnTo>
                  <a:lnTo>
                    <a:pt x="170" y="136"/>
                  </a:lnTo>
                  <a:lnTo>
                    <a:pt x="163" y="135"/>
                  </a:lnTo>
                  <a:lnTo>
                    <a:pt x="158" y="132"/>
                  </a:lnTo>
                  <a:lnTo>
                    <a:pt x="152" y="126"/>
                  </a:lnTo>
                  <a:lnTo>
                    <a:pt x="151" y="124"/>
                  </a:lnTo>
                  <a:lnTo>
                    <a:pt x="151" y="121"/>
                  </a:lnTo>
                  <a:lnTo>
                    <a:pt x="150" y="118"/>
                  </a:lnTo>
                  <a:lnTo>
                    <a:pt x="148" y="117"/>
                  </a:lnTo>
                  <a:lnTo>
                    <a:pt x="147" y="117"/>
                  </a:lnTo>
                  <a:lnTo>
                    <a:pt x="143" y="121"/>
                  </a:lnTo>
                  <a:lnTo>
                    <a:pt x="139" y="124"/>
                  </a:lnTo>
                  <a:lnTo>
                    <a:pt x="135" y="128"/>
                  </a:lnTo>
                  <a:lnTo>
                    <a:pt x="127" y="132"/>
                  </a:lnTo>
                  <a:lnTo>
                    <a:pt x="116" y="133"/>
                  </a:lnTo>
                  <a:lnTo>
                    <a:pt x="107" y="132"/>
                  </a:lnTo>
                  <a:lnTo>
                    <a:pt x="97" y="129"/>
                  </a:lnTo>
                  <a:lnTo>
                    <a:pt x="97" y="122"/>
                  </a:lnTo>
                  <a:lnTo>
                    <a:pt x="96" y="116"/>
                  </a:lnTo>
                  <a:lnTo>
                    <a:pt x="92" y="112"/>
                  </a:lnTo>
                  <a:lnTo>
                    <a:pt x="85" y="109"/>
                  </a:lnTo>
                  <a:lnTo>
                    <a:pt x="77" y="108"/>
                  </a:lnTo>
                  <a:lnTo>
                    <a:pt x="72" y="106"/>
                  </a:lnTo>
                  <a:lnTo>
                    <a:pt x="72" y="105"/>
                  </a:lnTo>
                  <a:lnTo>
                    <a:pt x="74" y="102"/>
                  </a:lnTo>
                  <a:lnTo>
                    <a:pt x="77" y="101"/>
                  </a:lnTo>
                  <a:lnTo>
                    <a:pt x="78" y="98"/>
                  </a:lnTo>
                  <a:lnTo>
                    <a:pt x="80" y="97"/>
                  </a:lnTo>
                  <a:lnTo>
                    <a:pt x="80" y="94"/>
                  </a:lnTo>
                  <a:lnTo>
                    <a:pt x="78" y="93"/>
                  </a:lnTo>
                  <a:lnTo>
                    <a:pt x="76" y="91"/>
                  </a:lnTo>
                  <a:lnTo>
                    <a:pt x="72" y="89"/>
                  </a:lnTo>
                  <a:lnTo>
                    <a:pt x="68" y="87"/>
                  </a:lnTo>
                  <a:lnTo>
                    <a:pt x="64" y="85"/>
                  </a:lnTo>
                  <a:lnTo>
                    <a:pt x="58" y="79"/>
                  </a:lnTo>
                  <a:lnTo>
                    <a:pt x="57" y="75"/>
                  </a:lnTo>
                  <a:lnTo>
                    <a:pt x="54" y="70"/>
                  </a:lnTo>
                  <a:lnTo>
                    <a:pt x="51" y="67"/>
                  </a:lnTo>
                  <a:lnTo>
                    <a:pt x="50" y="67"/>
                  </a:lnTo>
                  <a:lnTo>
                    <a:pt x="47" y="70"/>
                  </a:lnTo>
                  <a:lnTo>
                    <a:pt x="47" y="71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3"/>
                  </a:lnTo>
                  <a:lnTo>
                    <a:pt x="18" y="66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9" y="43"/>
                  </a:lnTo>
                  <a:lnTo>
                    <a:pt x="31" y="39"/>
                  </a:lnTo>
                  <a:lnTo>
                    <a:pt x="37" y="32"/>
                  </a:lnTo>
                  <a:lnTo>
                    <a:pt x="45" y="28"/>
                  </a:lnTo>
                  <a:lnTo>
                    <a:pt x="61" y="23"/>
                  </a:lnTo>
                  <a:lnTo>
                    <a:pt x="66" y="20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3"/>
                  </a:lnTo>
                  <a:lnTo>
                    <a:pt x="70" y="9"/>
                  </a:lnTo>
                  <a:lnTo>
                    <a:pt x="73" y="11"/>
                  </a:lnTo>
                  <a:lnTo>
                    <a:pt x="77" y="11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1006054" y="3896149"/>
              <a:ext cx="243950" cy="2241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7"/>
                </a:cxn>
                <a:cxn ang="0">
                  <a:pos x="52" y="25"/>
                </a:cxn>
                <a:cxn ang="0">
                  <a:pos x="63" y="29"/>
                </a:cxn>
                <a:cxn ang="0">
                  <a:pos x="74" y="26"/>
                </a:cxn>
                <a:cxn ang="0">
                  <a:pos x="85" y="33"/>
                </a:cxn>
                <a:cxn ang="0">
                  <a:pos x="98" y="34"/>
                </a:cxn>
                <a:cxn ang="0">
                  <a:pos x="116" y="33"/>
                </a:cxn>
                <a:cxn ang="0">
                  <a:pos x="128" y="23"/>
                </a:cxn>
                <a:cxn ang="0">
                  <a:pos x="140" y="34"/>
                </a:cxn>
                <a:cxn ang="0">
                  <a:pos x="148" y="57"/>
                </a:cxn>
                <a:cxn ang="0">
                  <a:pos x="142" y="68"/>
                </a:cxn>
                <a:cxn ang="0">
                  <a:pos x="134" y="87"/>
                </a:cxn>
                <a:cxn ang="0">
                  <a:pos x="138" y="104"/>
                </a:cxn>
                <a:cxn ang="0">
                  <a:pos x="136" y="111"/>
                </a:cxn>
                <a:cxn ang="0">
                  <a:pos x="125" y="108"/>
                </a:cxn>
                <a:cxn ang="0">
                  <a:pos x="120" y="107"/>
                </a:cxn>
                <a:cxn ang="0">
                  <a:pos x="118" y="111"/>
                </a:cxn>
                <a:cxn ang="0">
                  <a:pos x="117" y="119"/>
                </a:cxn>
                <a:cxn ang="0">
                  <a:pos x="114" y="123"/>
                </a:cxn>
                <a:cxn ang="0">
                  <a:pos x="106" y="130"/>
                </a:cxn>
                <a:cxn ang="0">
                  <a:pos x="95" y="136"/>
                </a:cxn>
                <a:cxn ang="0">
                  <a:pos x="89" y="134"/>
                </a:cxn>
                <a:cxn ang="0">
                  <a:pos x="78" y="132"/>
                </a:cxn>
                <a:cxn ang="0">
                  <a:pos x="69" y="134"/>
                </a:cxn>
                <a:cxn ang="0">
                  <a:pos x="63" y="131"/>
                </a:cxn>
                <a:cxn ang="0">
                  <a:pos x="66" y="119"/>
                </a:cxn>
                <a:cxn ang="0">
                  <a:pos x="69" y="108"/>
                </a:cxn>
                <a:cxn ang="0">
                  <a:pos x="63" y="95"/>
                </a:cxn>
                <a:cxn ang="0">
                  <a:pos x="48" y="88"/>
                </a:cxn>
                <a:cxn ang="0">
                  <a:pos x="36" y="77"/>
                </a:cxn>
                <a:cxn ang="0">
                  <a:pos x="35" y="69"/>
                </a:cxn>
                <a:cxn ang="0">
                  <a:pos x="32" y="65"/>
                </a:cxn>
                <a:cxn ang="0">
                  <a:pos x="26" y="68"/>
                </a:cxn>
                <a:cxn ang="0">
                  <a:pos x="13" y="70"/>
                </a:cxn>
                <a:cxn ang="0">
                  <a:pos x="8" y="62"/>
                </a:cxn>
                <a:cxn ang="0">
                  <a:pos x="11" y="46"/>
                </a:cxn>
                <a:cxn ang="0">
                  <a:pos x="27" y="31"/>
                </a:cxn>
                <a:cxn ang="0">
                  <a:pos x="32" y="18"/>
                </a:cxn>
                <a:cxn ang="0">
                  <a:pos x="39" y="0"/>
                </a:cxn>
              </a:cxnLst>
              <a:rect l="0" t="0" r="r" b="b"/>
              <a:pathLst>
                <a:path w="148" h="136">
                  <a:moveTo>
                    <a:pt x="39" y="0"/>
                  </a:moveTo>
                  <a:lnTo>
                    <a:pt x="46" y="0"/>
                  </a:lnTo>
                  <a:lnTo>
                    <a:pt x="47" y="3"/>
                  </a:lnTo>
                  <a:lnTo>
                    <a:pt x="48" y="7"/>
                  </a:lnTo>
                  <a:lnTo>
                    <a:pt x="50" y="17"/>
                  </a:lnTo>
                  <a:lnTo>
                    <a:pt x="52" y="25"/>
                  </a:lnTo>
                  <a:lnTo>
                    <a:pt x="59" y="29"/>
                  </a:lnTo>
                  <a:lnTo>
                    <a:pt x="63" y="29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82" y="30"/>
                  </a:lnTo>
                  <a:lnTo>
                    <a:pt x="85" y="33"/>
                  </a:lnTo>
                  <a:lnTo>
                    <a:pt x="90" y="33"/>
                  </a:lnTo>
                  <a:lnTo>
                    <a:pt x="98" y="34"/>
                  </a:lnTo>
                  <a:lnTo>
                    <a:pt x="106" y="34"/>
                  </a:lnTo>
                  <a:lnTo>
                    <a:pt x="116" y="33"/>
                  </a:lnTo>
                  <a:lnTo>
                    <a:pt x="122" y="29"/>
                  </a:lnTo>
                  <a:lnTo>
                    <a:pt x="128" y="23"/>
                  </a:lnTo>
                  <a:lnTo>
                    <a:pt x="137" y="23"/>
                  </a:lnTo>
                  <a:lnTo>
                    <a:pt x="140" y="34"/>
                  </a:lnTo>
                  <a:lnTo>
                    <a:pt x="144" y="45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2" y="68"/>
                  </a:lnTo>
                  <a:lnTo>
                    <a:pt x="134" y="79"/>
                  </a:lnTo>
                  <a:lnTo>
                    <a:pt x="134" y="87"/>
                  </a:lnTo>
                  <a:lnTo>
                    <a:pt x="136" y="95"/>
                  </a:lnTo>
                  <a:lnTo>
                    <a:pt x="138" y="104"/>
                  </a:lnTo>
                  <a:lnTo>
                    <a:pt x="137" y="109"/>
                  </a:lnTo>
                  <a:lnTo>
                    <a:pt x="136" y="111"/>
                  </a:lnTo>
                  <a:lnTo>
                    <a:pt x="130" y="111"/>
                  </a:lnTo>
                  <a:lnTo>
                    <a:pt x="125" y="108"/>
                  </a:lnTo>
                  <a:lnTo>
                    <a:pt x="124" y="107"/>
                  </a:lnTo>
                  <a:lnTo>
                    <a:pt x="120" y="107"/>
                  </a:lnTo>
                  <a:lnTo>
                    <a:pt x="118" y="108"/>
                  </a:lnTo>
                  <a:lnTo>
                    <a:pt x="118" y="111"/>
                  </a:lnTo>
                  <a:lnTo>
                    <a:pt x="117" y="114"/>
                  </a:lnTo>
                  <a:lnTo>
                    <a:pt x="117" y="119"/>
                  </a:lnTo>
                  <a:lnTo>
                    <a:pt x="116" y="122"/>
                  </a:lnTo>
                  <a:lnTo>
                    <a:pt x="114" y="123"/>
                  </a:lnTo>
                  <a:lnTo>
                    <a:pt x="110" y="126"/>
                  </a:lnTo>
                  <a:lnTo>
                    <a:pt x="106" y="130"/>
                  </a:lnTo>
                  <a:lnTo>
                    <a:pt x="101" y="132"/>
                  </a:lnTo>
                  <a:lnTo>
                    <a:pt x="95" y="136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6" y="132"/>
                  </a:lnTo>
                  <a:lnTo>
                    <a:pt x="78" y="132"/>
                  </a:lnTo>
                  <a:lnTo>
                    <a:pt x="74" y="134"/>
                  </a:lnTo>
                  <a:lnTo>
                    <a:pt x="69" y="134"/>
                  </a:lnTo>
                  <a:lnTo>
                    <a:pt x="62" y="135"/>
                  </a:lnTo>
                  <a:lnTo>
                    <a:pt x="63" y="131"/>
                  </a:lnTo>
                  <a:lnTo>
                    <a:pt x="63" y="127"/>
                  </a:lnTo>
                  <a:lnTo>
                    <a:pt x="66" y="119"/>
                  </a:lnTo>
                  <a:lnTo>
                    <a:pt x="67" y="116"/>
                  </a:lnTo>
                  <a:lnTo>
                    <a:pt x="69" y="108"/>
                  </a:lnTo>
                  <a:lnTo>
                    <a:pt x="67" y="100"/>
                  </a:lnTo>
                  <a:lnTo>
                    <a:pt x="63" y="95"/>
                  </a:lnTo>
                  <a:lnTo>
                    <a:pt x="56" y="91"/>
                  </a:lnTo>
                  <a:lnTo>
                    <a:pt x="48" y="88"/>
                  </a:lnTo>
                  <a:lnTo>
                    <a:pt x="40" y="83"/>
                  </a:lnTo>
                  <a:lnTo>
                    <a:pt x="36" y="77"/>
                  </a:lnTo>
                  <a:lnTo>
                    <a:pt x="35" y="72"/>
                  </a:lnTo>
                  <a:lnTo>
                    <a:pt x="35" y="69"/>
                  </a:lnTo>
                  <a:lnTo>
                    <a:pt x="34" y="66"/>
                  </a:lnTo>
                  <a:lnTo>
                    <a:pt x="32" y="65"/>
                  </a:lnTo>
                  <a:lnTo>
                    <a:pt x="31" y="65"/>
                  </a:lnTo>
                  <a:lnTo>
                    <a:pt x="26" y="68"/>
                  </a:lnTo>
                  <a:lnTo>
                    <a:pt x="20" y="69"/>
                  </a:lnTo>
                  <a:lnTo>
                    <a:pt x="13" y="70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0" y="54"/>
                  </a:lnTo>
                  <a:lnTo>
                    <a:pt x="11" y="46"/>
                  </a:lnTo>
                  <a:lnTo>
                    <a:pt x="19" y="38"/>
                  </a:lnTo>
                  <a:lnTo>
                    <a:pt x="27" y="31"/>
                  </a:lnTo>
                  <a:lnTo>
                    <a:pt x="30" y="27"/>
                  </a:lnTo>
                  <a:lnTo>
                    <a:pt x="32" y="18"/>
                  </a:lnTo>
                  <a:lnTo>
                    <a:pt x="35" y="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1226927" y="3912632"/>
              <a:ext cx="235707" cy="154942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8" y="8"/>
                </a:cxn>
                <a:cxn ang="0">
                  <a:pos x="39" y="13"/>
                </a:cxn>
                <a:cxn ang="0">
                  <a:pos x="41" y="17"/>
                </a:cxn>
                <a:cxn ang="0">
                  <a:pos x="45" y="16"/>
                </a:cxn>
                <a:cxn ang="0">
                  <a:pos x="58" y="16"/>
                </a:cxn>
                <a:cxn ang="0">
                  <a:pos x="74" y="19"/>
                </a:cxn>
                <a:cxn ang="0">
                  <a:pos x="95" y="15"/>
                </a:cxn>
                <a:cxn ang="0">
                  <a:pos x="107" y="9"/>
                </a:cxn>
                <a:cxn ang="0">
                  <a:pos x="112" y="11"/>
                </a:cxn>
                <a:cxn ang="0">
                  <a:pos x="116" y="19"/>
                </a:cxn>
                <a:cxn ang="0">
                  <a:pos x="117" y="24"/>
                </a:cxn>
                <a:cxn ang="0">
                  <a:pos x="123" y="32"/>
                </a:cxn>
                <a:cxn ang="0">
                  <a:pos x="129" y="35"/>
                </a:cxn>
                <a:cxn ang="0">
                  <a:pos x="136" y="36"/>
                </a:cxn>
                <a:cxn ang="0">
                  <a:pos x="143" y="46"/>
                </a:cxn>
                <a:cxn ang="0">
                  <a:pos x="142" y="55"/>
                </a:cxn>
                <a:cxn ang="0">
                  <a:pos x="138" y="64"/>
                </a:cxn>
                <a:cxn ang="0">
                  <a:pos x="136" y="73"/>
                </a:cxn>
                <a:cxn ang="0">
                  <a:pos x="123" y="78"/>
                </a:cxn>
                <a:cxn ang="0">
                  <a:pos x="115" y="79"/>
                </a:cxn>
                <a:cxn ang="0">
                  <a:pos x="100" y="85"/>
                </a:cxn>
                <a:cxn ang="0">
                  <a:pos x="81" y="78"/>
                </a:cxn>
                <a:cxn ang="0">
                  <a:pos x="64" y="81"/>
                </a:cxn>
                <a:cxn ang="0">
                  <a:pos x="46" y="94"/>
                </a:cxn>
                <a:cxn ang="0">
                  <a:pos x="19" y="91"/>
                </a:cxn>
                <a:cxn ang="0">
                  <a:pos x="7" y="85"/>
                </a:cxn>
                <a:cxn ang="0">
                  <a:pos x="0" y="78"/>
                </a:cxn>
                <a:cxn ang="0">
                  <a:pos x="8" y="58"/>
                </a:cxn>
                <a:cxn ang="0">
                  <a:pos x="14" y="47"/>
                </a:cxn>
                <a:cxn ang="0">
                  <a:pos x="6" y="24"/>
                </a:cxn>
                <a:cxn ang="0">
                  <a:pos x="7" y="13"/>
                </a:cxn>
                <a:cxn ang="0">
                  <a:pos x="17" y="8"/>
                </a:cxn>
                <a:cxn ang="0">
                  <a:pos x="29" y="0"/>
                </a:cxn>
              </a:cxnLst>
              <a:rect l="0" t="0" r="r" b="b"/>
              <a:pathLst>
                <a:path w="143" h="94">
                  <a:moveTo>
                    <a:pt x="29" y="0"/>
                  </a:moveTo>
                  <a:lnTo>
                    <a:pt x="34" y="1"/>
                  </a:lnTo>
                  <a:lnTo>
                    <a:pt x="35" y="2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7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52" y="15"/>
                  </a:lnTo>
                  <a:lnTo>
                    <a:pt x="58" y="16"/>
                  </a:lnTo>
                  <a:lnTo>
                    <a:pt x="66" y="19"/>
                  </a:lnTo>
                  <a:lnTo>
                    <a:pt x="74" y="19"/>
                  </a:lnTo>
                  <a:lnTo>
                    <a:pt x="85" y="17"/>
                  </a:lnTo>
                  <a:lnTo>
                    <a:pt x="95" y="15"/>
                  </a:lnTo>
                  <a:lnTo>
                    <a:pt x="103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12" y="11"/>
                  </a:lnTo>
                  <a:lnTo>
                    <a:pt x="113" y="16"/>
                  </a:lnTo>
                  <a:lnTo>
                    <a:pt x="116" y="19"/>
                  </a:lnTo>
                  <a:lnTo>
                    <a:pt x="117" y="21"/>
                  </a:lnTo>
                  <a:lnTo>
                    <a:pt x="117" y="24"/>
                  </a:lnTo>
                  <a:lnTo>
                    <a:pt x="120" y="29"/>
                  </a:lnTo>
                  <a:lnTo>
                    <a:pt x="123" y="32"/>
                  </a:lnTo>
                  <a:lnTo>
                    <a:pt x="127" y="33"/>
                  </a:lnTo>
                  <a:lnTo>
                    <a:pt x="129" y="35"/>
                  </a:lnTo>
                  <a:lnTo>
                    <a:pt x="134" y="36"/>
                  </a:lnTo>
                  <a:lnTo>
                    <a:pt x="136" y="36"/>
                  </a:lnTo>
                  <a:lnTo>
                    <a:pt x="142" y="42"/>
                  </a:lnTo>
                  <a:lnTo>
                    <a:pt x="143" y="46"/>
                  </a:lnTo>
                  <a:lnTo>
                    <a:pt x="143" y="50"/>
                  </a:lnTo>
                  <a:lnTo>
                    <a:pt x="142" y="55"/>
                  </a:lnTo>
                  <a:lnTo>
                    <a:pt x="140" y="59"/>
                  </a:lnTo>
                  <a:lnTo>
                    <a:pt x="138" y="64"/>
                  </a:lnTo>
                  <a:lnTo>
                    <a:pt x="136" y="69"/>
                  </a:lnTo>
                  <a:lnTo>
                    <a:pt x="136" y="73"/>
                  </a:lnTo>
                  <a:lnTo>
                    <a:pt x="131" y="75"/>
                  </a:lnTo>
                  <a:lnTo>
                    <a:pt x="123" y="78"/>
                  </a:lnTo>
                  <a:lnTo>
                    <a:pt x="119" y="78"/>
                  </a:lnTo>
                  <a:lnTo>
                    <a:pt x="115" y="79"/>
                  </a:lnTo>
                  <a:lnTo>
                    <a:pt x="107" y="85"/>
                  </a:lnTo>
                  <a:lnTo>
                    <a:pt x="100" y="85"/>
                  </a:lnTo>
                  <a:lnTo>
                    <a:pt x="90" y="82"/>
                  </a:lnTo>
                  <a:lnTo>
                    <a:pt x="81" y="78"/>
                  </a:lnTo>
                  <a:lnTo>
                    <a:pt x="73" y="77"/>
                  </a:lnTo>
                  <a:lnTo>
                    <a:pt x="64" y="81"/>
                  </a:lnTo>
                  <a:lnTo>
                    <a:pt x="54" y="89"/>
                  </a:lnTo>
                  <a:lnTo>
                    <a:pt x="46" y="94"/>
                  </a:lnTo>
                  <a:lnTo>
                    <a:pt x="38" y="94"/>
                  </a:lnTo>
                  <a:lnTo>
                    <a:pt x="19" y="91"/>
                  </a:lnTo>
                  <a:lnTo>
                    <a:pt x="11" y="89"/>
                  </a:lnTo>
                  <a:lnTo>
                    <a:pt x="7" y="85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8" y="58"/>
                  </a:lnTo>
                  <a:lnTo>
                    <a:pt x="14" y="52"/>
                  </a:lnTo>
                  <a:lnTo>
                    <a:pt x="14" y="47"/>
                  </a:lnTo>
                  <a:lnTo>
                    <a:pt x="10" y="35"/>
                  </a:lnTo>
                  <a:lnTo>
                    <a:pt x="6" y="24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0" y="12"/>
                  </a:lnTo>
                  <a:lnTo>
                    <a:pt x="17" y="8"/>
                  </a:lnTo>
                  <a:lnTo>
                    <a:pt x="22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1162642" y="4046144"/>
              <a:ext cx="186259" cy="21098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6" y="4"/>
                </a:cxn>
                <a:cxn ang="0">
                  <a:pos x="50" y="8"/>
                </a:cxn>
                <a:cxn ang="0">
                  <a:pos x="58" y="10"/>
                </a:cxn>
                <a:cxn ang="0">
                  <a:pos x="77" y="13"/>
                </a:cxn>
                <a:cxn ang="0">
                  <a:pos x="85" y="13"/>
                </a:cxn>
                <a:cxn ang="0">
                  <a:pos x="85" y="12"/>
                </a:cxn>
                <a:cxn ang="0">
                  <a:pos x="86" y="12"/>
                </a:cxn>
                <a:cxn ang="0">
                  <a:pos x="91" y="33"/>
                </a:cxn>
                <a:cxn ang="0">
                  <a:pos x="95" y="52"/>
                </a:cxn>
                <a:cxn ang="0">
                  <a:pos x="100" y="60"/>
                </a:cxn>
                <a:cxn ang="0">
                  <a:pos x="103" y="63"/>
                </a:cxn>
                <a:cxn ang="0">
                  <a:pos x="113" y="68"/>
                </a:cxn>
                <a:cxn ang="0">
                  <a:pos x="113" y="72"/>
                </a:cxn>
                <a:cxn ang="0">
                  <a:pos x="111" y="83"/>
                </a:cxn>
                <a:cxn ang="0">
                  <a:pos x="111" y="91"/>
                </a:cxn>
                <a:cxn ang="0">
                  <a:pos x="105" y="97"/>
                </a:cxn>
                <a:cxn ang="0">
                  <a:pos x="100" y="106"/>
                </a:cxn>
                <a:cxn ang="0">
                  <a:pos x="92" y="116"/>
                </a:cxn>
                <a:cxn ang="0">
                  <a:pos x="86" y="122"/>
                </a:cxn>
                <a:cxn ang="0">
                  <a:pos x="81" y="126"/>
                </a:cxn>
                <a:cxn ang="0">
                  <a:pos x="74" y="128"/>
                </a:cxn>
                <a:cxn ang="0">
                  <a:pos x="61" y="128"/>
                </a:cxn>
                <a:cxn ang="0">
                  <a:pos x="56" y="125"/>
                </a:cxn>
                <a:cxn ang="0">
                  <a:pos x="52" y="118"/>
                </a:cxn>
                <a:cxn ang="0">
                  <a:pos x="46" y="107"/>
                </a:cxn>
                <a:cxn ang="0">
                  <a:pos x="42" y="97"/>
                </a:cxn>
                <a:cxn ang="0">
                  <a:pos x="41" y="86"/>
                </a:cxn>
                <a:cxn ang="0">
                  <a:pos x="39" y="79"/>
                </a:cxn>
                <a:cxn ang="0">
                  <a:pos x="35" y="75"/>
                </a:cxn>
                <a:cxn ang="0">
                  <a:pos x="30" y="71"/>
                </a:cxn>
                <a:cxn ang="0">
                  <a:pos x="27" y="64"/>
                </a:cxn>
                <a:cxn ang="0">
                  <a:pos x="25" y="59"/>
                </a:cxn>
                <a:cxn ang="0">
                  <a:pos x="17" y="55"/>
                </a:cxn>
                <a:cxn ang="0">
                  <a:pos x="13" y="52"/>
                </a:cxn>
                <a:cxn ang="0">
                  <a:pos x="4" y="48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6" y="41"/>
                </a:cxn>
                <a:cxn ang="0">
                  <a:pos x="11" y="39"/>
                </a:cxn>
                <a:cxn ang="0">
                  <a:pos x="15" y="35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2" y="28"/>
                </a:cxn>
                <a:cxn ang="0">
                  <a:pos x="22" y="23"/>
                </a:cxn>
                <a:cxn ang="0">
                  <a:pos x="23" y="20"/>
                </a:cxn>
                <a:cxn ang="0">
                  <a:pos x="23" y="17"/>
                </a:cxn>
                <a:cxn ang="0">
                  <a:pos x="25" y="16"/>
                </a:cxn>
                <a:cxn ang="0">
                  <a:pos x="29" y="16"/>
                </a:cxn>
                <a:cxn ang="0">
                  <a:pos x="30" y="17"/>
                </a:cxn>
                <a:cxn ang="0">
                  <a:pos x="35" y="20"/>
                </a:cxn>
                <a:cxn ang="0">
                  <a:pos x="41" y="20"/>
                </a:cxn>
                <a:cxn ang="0">
                  <a:pos x="42" y="18"/>
                </a:cxn>
                <a:cxn ang="0">
                  <a:pos x="43" y="16"/>
                </a:cxn>
                <a:cxn ang="0">
                  <a:pos x="43" y="13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1" y="0"/>
                </a:cxn>
              </a:cxnLst>
              <a:rect l="0" t="0" r="r" b="b"/>
              <a:pathLst>
                <a:path w="113" h="128">
                  <a:moveTo>
                    <a:pt x="41" y="0"/>
                  </a:moveTo>
                  <a:lnTo>
                    <a:pt x="46" y="4"/>
                  </a:lnTo>
                  <a:lnTo>
                    <a:pt x="50" y="8"/>
                  </a:lnTo>
                  <a:lnTo>
                    <a:pt x="58" y="10"/>
                  </a:lnTo>
                  <a:lnTo>
                    <a:pt x="77" y="13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91" y="33"/>
                  </a:lnTo>
                  <a:lnTo>
                    <a:pt x="95" y="52"/>
                  </a:lnTo>
                  <a:lnTo>
                    <a:pt x="100" y="60"/>
                  </a:lnTo>
                  <a:lnTo>
                    <a:pt x="103" y="63"/>
                  </a:lnTo>
                  <a:lnTo>
                    <a:pt x="113" y="68"/>
                  </a:lnTo>
                  <a:lnTo>
                    <a:pt x="113" y="72"/>
                  </a:lnTo>
                  <a:lnTo>
                    <a:pt x="111" y="83"/>
                  </a:lnTo>
                  <a:lnTo>
                    <a:pt x="111" y="91"/>
                  </a:lnTo>
                  <a:lnTo>
                    <a:pt x="105" y="97"/>
                  </a:lnTo>
                  <a:lnTo>
                    <a:pt x="100" y="106"/>
                  </a:lnTo>
                  <a:lnTo>
                    <a:pt x="92" y="116"/>
                  </a:lnTo>
                  <a:lnTo>
                    <a:pt x="86" y="122"/>
                  </a:lnTo>
                  <a:lnTo>
                    <a:pt x="81" y="126"/>
                  </a:lnTo>
                  <a:lnTo>
                    <a:pt x="74" y="128"/>
                  </a:lnTo>
                  <a:lnTo>
                    <a:pt x="61" y="128"/>
                  </a:lnTo>
                  <a:lnTo>
                    <a:pt x="56" y="125"/>
                  </a:lnTo>
                  <a:lnTo>
                    <a:pt x="52" y="118"/>
                  </a:lnTo>
                  <a:lnTo>
                    <a:pt x="46" y="107"/>
                  </a:lnTo>
                  <a:lnTo>
                    <a:pt x="42" y="97"/>
                  </a:lnTo>
                  <a:lnTo>
                    <a:pt x="41" y="86"/>
                  </a:lnTo>
                  <a:lnTo>
                    <a:pt x="39" y="79"/>
                  </a:lnTo>
                  <a:lnTo>
                    <a:pt x="35" y="75"/>
                  </a:lnTo>
                  <a:lnTo>
                    <a:pt x="30" y="71"/>
                  </a:lnTo>
                  <a:lnTo>
                    <a:pt x="27" y="64"/>
                  </a:lnTo>
                  <a:lnTo>
                    <a:pt x="25" y="59"/>
                  </a:lnTo>
                  <a:lnTo>
                    <a:pt x="17" y="55"/>
                  </a:lnTo>
                  <a:lnTo>
                    <a:pt x="13" y="52"/>
                  </a:lnTo>
                  <a:lnTo>
                    <a:pt x="4" y="48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1" y="39"/>
                  </a:lnTo>
                  <a:lnTo>
                    <a:pt x="15" y="35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2" y="23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5" y="20"/>
                  </a:lnTo>
                  <a:lnTo>
                    <a:pt x="41" y="20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1304397" y="4032958"/>
              <a:ext cx="176369" cy="18626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2" y="8"/>
                </a:cxn>
                <a:cxn ang="0">
                  <a:pos x="100" y="24"/>
                </a:cxn>
                <a:cxn ang="0">
                  <a:pos x="105" y="32"/>
                </a:cxn>
                <a:cxn ang="0">
                  <a:pos x="107" y="39"/>
                </a:cxn>
                <a:cxn ang="0">
                  <a:pos x="104" y="45"/>
                </a:cxn>
                <a:cxn ang="0">
                  <a:pos x="100" y="52"/>
                </a:cxn>
                <a:cxn ang="0">
                  <a:pos x="97" y="60"/>
                </a:cxn>
                <a:cxn ang="0">
                  <a:pos x="96" y="67"/>
                </a:cxn>
                <a:cxn ang="0">
                  <a:pos x="91" y="76"/>
                </a:cxn>
                <a:cxn ang="0">
                  <a:pos x="77" y="101"/>
                </a:cxn>
                <a:cxn ang="0">
                  <a:pos x="76" y="99"/>
                </a:cxn>
                <a:cxn ang="0">
                  <a:pos x="70" y="99"/>
                </a:cxn>
                <a:cxn ang="0">
                  <a:pos x="66" y="101"/>
                </a:cxn>
                <a:cxn ang="0">
                  <a:pos x="61" y="102"/>
                </a:cxn>
                <a:cxn ang="0">
                  <a:pos x="57" y="105"/>
                </a:cxn>
                <a:cxn ang="0">
                  <a:pos x="54" y="106"/>
                </a:cxn>
                <a:cxn ang="0">
                  <a:pos x="48" y="106"/>
                </a:cxn>
                <a:cxn ang="0">
                  <a:pos x="48" y="107"/>
                </a:cxn>
                <a:cxn ang="0">
                  <a:pos x="46" y="110"/>
                </a:cxn>
                <a:cxn ang="0">
                  <a:pos x="46" y="111"/>
                </a:cxn>
                <a:cxn ang="0">
                  <a:pos x="45" y="113"/>
                </a:cxn>
                <a:cxn ang="0">
                  <a:pos x="43" y="113"/>
                </a:cxn>
                <a:cxn ang="0">
                  <a:pos x="41" y="111"/>
                </a:cxn>
                <a:cxn ang="0">
                  <a:pos x="38" y="109"/>
                </a:cxn>
                <a:cxn ang="0">
                  <a:pos x="35" y="107"/>
                </a:cxn>
                <a:cxn ang="0">
                  <a:pos x="34" y="105"/>
                </a:cxn>
                <a:cxn ang="0">
                  <a:pos x="31" y="102"/>
                </a:cxn>
                <a:cxn ang="0">
                  <a:pos x="30" y="99"/>
                </a:cxn>
                <a:cxn ang="0">
                  <a:pos x="25" y="99"/>
                </a:cxn>
                <a:cxn ang="0">
                  <a:pos x="25" y="91"/>
                </a:cxn>
                <a:cxn ang="0">
                  <a:pos x="27" y="80"/>
                </a:cxn>
                <a:cxn ang="0">
                  <a:pos x="27" y="76"/>
                </a:cxn>
                <a:cxn ang="0">
                  <a:pos x="17" y="71"/>
                </a:cxn>
                <a:cxn ang="0">
                  <a:pos x="14" y="68"/>
                </a:cxn>
                <a:cxn ang="0">
                  <a:pos x="9" y="60"/>
                </a:cxn>
                <a:cxn ang="0">
                  <a:pos x="5" y="41"/>
                </a:cxn>
                <a:cxn ang="0">
                  <a:pos x="0" y="20"/>
                </a:cxn>
                <a:cxn ang="0">
                  <a:pos x="9" y="13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34" y="5"/>
                </a:cxn>
                <a:cxn ang="0">
                  <a:pos x="43" y="9"/>
                </a:cxn>
                <a:cxn ang="0">
                  <a:pos x="53" y="12"/>
                </a:cxn>
                <a:cxn ang="0">
                  <a:pos x="60" y="12"/>
                </a:cxn>
                <a:cxn ang="0">
                  <a:pos x="68" y="6"/>
                </a:cxn>
                <a:cxn ang="0">
                  <a:pos x="72" y="5"/>
                </a:cxn>
                <a:cxn ang="0">
                  <a:pos x="76" y="5"/>
                </a:cxn>
                <a:cxn ang="0">
                  <a:pos x="84" y="2"/>
                </a:cxn>
                <a:cxn ang="0">
                  <a:pos x="89" y="0"/>
                </a:cxn>
              </a:cxnLst>
              <a:rect l="0" t="0" r="r" b="b"/>
              <a:pathLst>
                <a:path w="107" h="113">
                  <a:moveTo>
                    <a:pt x="89" y="0"/>
                  </a:moveTo>
                  <a:lnTo>
                    <a:pt x="92" y="8"/>
                  </a:lnTo>
                  <a:lnTo>
                    <a:pt x="100" y="24"/>
                  </a:lnTo>
                  <a:lnTo>
                    <a:pt x="105" y="32"/>
                  </a:lnTo>
                  <a:lnTo>
                    <a:pt x="107" y="39"/>
                  </a:lnTo>
                  <a:lnTo>
                    <a:pt x="104" y="45"/>
                  </a:lnTo>
                  <a:lnTo>
                    <a:pt x="100" y="52"/>
                  </a:lnTo>
                  <a:lnTo>
                    <a:pt x="97" y="60"/>
                  </a:lnTo>
                  <a:lnTo>
                    <a:pt x="96" y="67"/>
                  </a:lnTo>
                  <a:lnTo>
                    <a:pt x="91" y="76"/>
                  </a:lnTo>
                  <a:lnTo>
                    <a:pt x="77" y="101"/>
                  </a:lnTo>
                  <a:lnTo>
                    <a:pt x="76" y="99"/>
                  </a:lnTo>
                  <a:lnTo>
                    <a:pt x="70" y="99"/>
                  </a:lnTo>
                  <a:lnTo>
                    <a:pt x="66" y="101"/>
                  </a:lnTo>
                  <a:lnTo>
                    <a:pt x="61" y="102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5" y="113"/>
                  </a:lnTo>
                  <a:lnTo>
                    <a:pt x="43" y="113"/>
                  </a:lnTo>
                  <a:lnTo>
                    <a:pt x="41" y="111"/>
                  </a:lnTo>
                  <a:lnTo>
                    <a:pt x="38" y="109"/>
                  </a:lnTo>
                  <a:lnTo>
                    <a:pt x="35" y="107"/>
                  </a:lnTo>
                  <a:lnTo>
                    <a:pt x="34" y="105"/>
                  </a:lnTo>
                  <a:lnTo>
                    <a:pt x="31" y="102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5" y="91"/>
                  </a:lnTo>
                  <a:lnTo>
                    <a:pt x="27" y="80"/>
                  </a:lnTo>
                  <a:lnTo>
                    <a:pt x="27" y="76"/>
                  </a:lnTo>
                  <a:lnTo>
                    <a:pt x="17" y="71"/>
                  </a:lnTo>
                  <a:lnTo>
                    <a:pt x="14" y="68"/>
                  </a:lnTo>
                  <a:lnTo>
                    <a:pt x="9" y="60"/>
                  </a:lnTo>
                  <a:lnTo>
                    <a:pt x="5" y="41"/>
                  </a:lnTo>
                  <a:lnTo>
                    <a:pt x="0" y="20"/>
                  </a:lnTo>
                  <a:lnTo>
                    <a:pt x="9" y="13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5"/>
                  </a:lnTo>
                  <a:lnTo>
                    <a:pt x="43" y="9"/>
                  </a:lnTo>
                  <a:lnTo>
                    <a:pt x="53" y="12"/>
                  </a:lnTo>
                  <a:lnTo>
                    <a:pt x="60" y="12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6" y="5"/>
                  </a:lnTo>
                  <a:lnTo>
                    <a:pt x="84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1185719" y="4295040"/>
              <a:ext cx="290102" cy="28186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2"/>
                </a:cxn>
                <a:cxn ang="0">
                  <a:pos x="82" y="6"/>
                </a:cxn>
                <a:cxn ang="0">
                  <a:pos x="83" y="9"/>
                </a:cxn>
                <a:cxn ang="0">
                  <a:pos x="86" y="13"/>
                </a:cxn>
                <a:cxn ang="0">
                  <a:pos x="91" y="14"/>
                </a:cxn>
                <a:cxn ang="0">
                  <a:pos x="95" y="16"/>
                </a:cxn>
                <a:cxn ang="0">
                  <a:pos x="99" y="18"/>
                </a:cxn>
                <a:cxn ang="0">
                  <a:pos x="101" y="25"/>
                </a:cxn>
                <a:cxn ang="0">
                  <a:pos x="102" y="35"/>
                </a:cxn>
                <a:cxn ang="0">
                  <a:pos x="110" y="40"/>
                </a:cxn>
                <a:cxn ang="0">
                  <a:pos x="124" y="48"/>
                </a:cxn>
                <a:cxn ang="0">
                  <a:pos x="133" y="57"/>
                </a:cxn>
                <a:cxn ang="0">
                  <a:pos x="136" y="66"/>
                </a:cxn>
                <a:cxn ang="0">
                  <a:pos x="137" y="70"/>
                </a:cxn>
                <a:cxn ang="0">
                  <a:pos x="134" y="76"/>
                </a:cxn>
                <a:cxn ang="0">
                  <a:pos x="136" y="80"/>
                </a:cxn>
                <a:cxn ang="0">
                  <a:pos x="140" y="82"/>
                </a:cxn>
                <a:cxn ang="0">
                  <a:pos x="148" y="83"/>
                </a:cxn>
                <a:cxn ang="0">
                  <a:pos x="152" y="86"/>
                </a:cxn>
                <a:cxn ang="0">
                  <a:pos x="167" y="107"/>
                </a:cxn>
                <a:cxn ang="0">
                  <a:pos x="176" y="130"/>
                </a:cxn>
                <a:cxn ang="0">
                  <a:pos x="171" y="146"/>
                </a:cxn>
                <a:cxn ang="0">
                  <a:pos x="157" y="144"/>
                </a:cxn>
                <a:cxn ang="0">
                  <a:pos x="148" y="136"/>
                </a:cxn>
                <a:cxn ang="0">
                  <a:pos x="144" y="123"/>
                </a:cxn>
                <a:cxn ang="0">
                  <a:pos x="133" y="126"/>
                </a:cxn>
                <a:cxn ang="0">
                  <a:pos x="126" y="129"/>
                </a:cxn>
                <a:cxn ang="0">
                  <a:pos x="114" y="130"/>
                </a:cxn>
                <a:cxn ang="0">
                  <a:pos x="106" y="129"/>
                </a:cxn>
                <a:cxn ang="0">
                  <a:pos x="103" y="133"/>
                </a:cxn>
                <a:cxn ang="0">
                  <a:pos x="99" y="140"/>
                </a:cxn>
                <a:cxn ang="0">
                  <a:pos x="91" y="153"/>
                </a:cxn>
                <a:cxn ang="0">
                  <a:pos x="74" y="161"/>
                </a:cxn>
                <a:cxn ang="0">
                  <a:pos x="64" y="163"/>
                </a:cxn>
                <a:cxn ang="0">
                  <a:pos x="58" y="168"/>
                </a:cxn>
                <a:cxn ang="0">
                  <a:pos x="43" y="171"/>
                </a:cxn>
                <a:cxn ang="0">
                  <a:pos x="20" y="161"/>
                </a:cxn>
                <a:cxn ang="0">
                  <a:pos x="21" y="157"/>
                </a:cxn>
                <a:cxn ang="0">
                  <a:pos x="17" y="154"/>
                </a:cxn>
                <a:cxn ang="0">
                  <a:pos x="9" y="149"/>
                </a:cxn>
                <a:cxn ang="0">
                  <a:pos x="7" y="138"/>
                </a:cxn>
                <a:cxn ang="0">
                  <a:pos x="0" y="121"/>
                </a:cxn>
                <a:cxn ang="0">
                  <a:pos x="16" y="105"/>
                </a:cxn>
                <a:cxn ang="0">
                  <a:pos x="25" y="97"/>
                </a:cxn>
                <a:cxn ang="0">
                  <a:pos x="31" y="93"/>
                </a:cxn>
                <a:cxn ang="0">
                  <a:pos x="28" y="76"/>
                </a:cxn>
                <a:cxn ang="0">
                  <a:pos x="29" y="67"/>
                </a:cxn>
                <a:cxn ang="0">
                  <a:pos x="39" y="59"/>
                </a:cxn>
                <a:cxn ang="0">
                  <a:pos x="38" y="51"/>
                </a:cxn>
                <a:cxn ang="0">
                  <a:pos x="33" y="45"/>
                </a:cxn>
                <a:cxn ang="0">
                  <a:pos x="35" y="41"/>
                </a:cxn>
                <a:cxn ang="0">
                  <a:pos x="39" y="35"/>
                </a:cxn>
                <a:cxn ang="0">
                  <a:pos x="40" y="25"/>
                </a:cxn>
                <a:cxn ang="0">
                  <a:pos x="42" y="20"/>
                </a:cxn>
                <a:cxn ang="0">
                  <a:pos x="46" y="13"/>
                </a:cxn>
                <a:cxn ang="0">
                  <a:pos x="48" y="12"/>
                </a:cxn>
                <a:cxn ang="0">
                  <a:pos x="55" y="13"/>
                </a:cxn>
                <a:cxn ang="0">
                  <a:pos x="63" y="6"/>
                </a:cxn>
                <a:cxn ang="0">
                  <a:pos x="71" y="0"/>
                </a:cxn>
              </a:cxnLst>
              <a:rect l="0" t="0" r="r" b="b"/>
              <a:pathLst>
                <a:path w="176" h="171">
                  <a:moveTo>
                    <a:pt x="71" y="0"/>
                  </a:moveTo>
                  <a:lnTo>
                    <a:pt x="72" y="0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9" y="5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6" y="13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6"/>
                  </a:lnTo>
                  <a:lnTo>
                    <a:pt x="95" y="16"/>
                  </a:lnTo>
                  <a:lnTo>
                    <a:pt x="97" y="17"/>
                  </a:lnTo>
                  <a:lnTo>
                    <a:pt x="99" y="18"/>
                  </a:lnTo>
                  <a:lnTo>
                    <a:pt x="99" y="21"/>
                  </a:lnTo>
                  <a:lnTo>
                    <a:pt x="101" y="25"/>
                  </a:lnTo>
                  <a:lnTo>
                    <a:pt x="102" y="31"/>
                  </a:lnTo>
                  <a:lnTo>
                    <a:pt x="102" y="35"/>
                  </a:lnTo>
                  <a:lnTo>
                    <a:pt x="105" y="37"/>
                  </a:lnTo>
                  <a:lnTo>
                    <a:pt x="110" y="40"/>
                  </a:lnTo>
                  <a:lnTo>
                    <a:pt x="118" y="45"/>
                  </a:lnTo>
                  <a:lnTo>
                    <a:pt x="124" y="48"/>
                  </a:lnTo>
                  <a:lnTo>
                    <a:pt x="134" y="56"/>
                  </a:lnTo>
                  <a:lnTo>
                    <a:pt x="133" y="57"/>
                  </a:lnTo>
                  <a:lnTo>
                    <a:pt x="133" y="60"/>
                  </a:lnTo>
                  <a:lnTo>
                    <a:pt x="136" y="66"/>
                  </a:lnTo>
                  <a:lnTo>
                    <a:pt x="136" y="68"/>
                  </a:lnTo>
                  <a:lnTo>
                    <a:pt x="137" y="70"/>
                  </a:lnTo>
                  <a:lnTo>
                    <a:pt x="136" y="74"/>
                  </a:lnTo>
                  <a:lnTo>
                    <a:pt x="134" y="76"/>
                  </a:lnTo>
                  <a:lnTo>
                    <a:pt x="133" y="78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48" y="83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7" y="97"/>
                  </a:lnTo>
                  <a:lnTo>
                    <a:pt x="167" y="107"/>
                  </a:lnTo>
                  <a:lnTo>
                    <a:pt x="173" y="119"/>
                  </a:lnTo>
                  <a:lnTo>
                    <a:pt x="176" y="130"/>
                  </a:lnTo>
                  <a:lnTo>
                    <a:pt x="175" y="138"/>
                  </a:lnTo>
                  <a:lnTo>
                    <a:pt x="171" y="146"/>
                  </a:lnTo>
                  <a:lnTo>
                    <a:pt x="169" y="148"/>
                  </a:lnTo>
                  <a:lnTo>
                    <a:pt x="157" y="144"/>
                  </a:lnTo>
                  <a:lnTo>
                    <a:pt x="149" y="140"/>
                  </a:lnTo>
                  <a:lnTo>
                    <a:pt x="148" y="136"/>
                  </a:lnTo>
                  <a:lnTo>
                    <a:pt x="144" y="128"/>
                  </a:lnTo>
                  <a:lnTo>
                    <a:pt x="144" y="123"/>
                  </a:lnTo>
                  <a:lnTo>
                    <a:pt x="138" y="123"/>
                  </a:lnTo>
                  <a:lnTo>
                    <a:pt x="133" y="126"/>
                  </a:lnTo>
                  <a:lnTo>
                    <a:pt x="129" y="128"/>
                  </a:lnTo>
                  <a:lnTo>
                    <a:pt x="126" y="129"/>
                  </a:lnTo>
                  <a:lnTo>
                    <a:pt x="122" y="130"/>
                  </a:lnTo>
                  <a:lnTo>
                    <a:pt x="114" y="130"/>
                  </a:lnTo>
                  <a:lnTo>
                    <a:pt x="110" y="129"/>
                  </a:lnTo>
                  <a:lnTo>
                    <a:pt x="106" y="129"/>
                  </a:lnTo>
                  <a:lnTo>
                    <a:pt x="105" y="130"/>
                  </a:lnTo>
                  <a:lnTo>
                    <a:pt x="103" y="133"/>
                  </a:lnTo>
                  <a:lnTo>
                    <a:pt x="101" y="137"/>
                  </a:lnTo>
                  <a:lnTo>
                    <a:pt x="99" y="140"/>
                  </a:lnTo>
                  <a:lnTo>
                    <a:pt x="97" y="148"/>
                  </a:lnTo>
                  <a:lnTo>
                    <a:pt x="91" y="153"/>
                  </a:lnTo>
                  <a:lnTo>
                    <a:pt x="83" y="159"/>
                  </a:lnTo>
                  <a:lnTo>
                    <a:pt x="74" y="161"/>
                  </a:lnTo>
                  <a:lnTo>
                    <a:pt x="67" y="163"/>
                  </a:lnTo>
                  <a:lnTo>
                    <a:pt x="64" y="163"/>
                  </a:lnTo>
                  <a:lnTo>
                    <a:pt x="62" y="164"/>
                  </a:lnTo>
                  <a:lnTo>
                    <a:pt x="58" y="168"/>
                  </a:lnTo>
                  <a:lnTo>
                    <a:pt x="50" y="171"/>
                  </a:lnTo>
                  <a:lnTo>
                    <a:pt x="43" y="171"/>
                  </a:lnTo>
                  <a:lnTo>
                    <a:pt x="32" y="168"/>
                  </a:lnTo>
                  <a:lnTo>
                    <a:pt x="20" y="161"/>
                  </a:lnTo>
                  <a:lnTo>
                    <a:pt x="21" y="160"/>
                  </a:lnTo>
                  <a:lnTo>
                    <a:pt x="21" y="157"/>
                  </a:lnTo>
                  <a:lnTo>
                    <a:pt x="20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9" y="149"/>
                  </a:lnTo>
                  <a:lnTo>
                    <a:pt x="7" y="144"/>
                  </a:lnTo>
                  <a:lnTo>
                    <a:pt x="7" y="138"/>
                  </a:lnTo>
                  <a:lnTo>
                    <a:pt x="4" y="129"/>
                  </a:lnTo>
                  <a:lnTo>
                    <a:pt x="0" y="121"/>
                  </a:lnTo>
                  <a:lnTo>
                    <a:pt x="11" y="113"/>
                  </a:lnTo>
                  <a:lnTo>
                    <a:pt x="16" y="105"/>
                  </a:lnTo>
                  <a:lnTo>
                    <a:pt x="20" y="102"/>
                  </a:lnTo>
                  <a:lnTo>
                    <a:pt x="25" y="97"/>
                  </a:lnTo>
                  <a:lnTo>
                    <a:pt x="28" y="95"/>
                  </a:lnTo>
                  <a:lnTo>
                    <a:pt x="31" y="93"/>
                  </a:lnTo>
                  <a:lnTo>
                    <a:pt x="31" y="83"/>
                  </a:lnTo>
                  <a:lnTo>
                    <a:pt x="28" y="76"/>
                  </a:lnTo>
                  <a:lnTo>
                    <a:pt x="27" y="71"/>
                  </a:lnTo>
                  <a:lnTo>
                    <a:pt x="29" y="67"/>
                  </a:lnTo>
                  <a:lnTo>
                    <a:pt x="33" y="64"/>
                  </a:lnTo>
                  <a:lnTo>
                    <a:pt x="39" y="59"/>
                  </a:lnTo>
                  <a:lnTo>
                    <a:pt x="39" y="53"/>
                  </a:lnTo>
                  <a:lnTo>
                    <a:pt x="38" y="51"/>
                  </a:lnTo>
                  <a:lnTo>
                    <a:pt x="35" y="48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5" y="41"/>
                  </a:lnTo>
                  <a:lnTo>
                    <a:pt x="38" y="39"/>
                  </a:lnTo>
                  <a:lnTo>
                    <a:pt x="39" y="35"/>
                  </a:lnTo>
                  <a:lnTo>
                    <a:pt x="39" y="31"/>
                  </a:lnTo>
                  <a:lnTo>
                    <a:pt x="40" y="25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3" y="18"/>
                  </a:lnTo>
                  <a:lnTo>
                    <a:pt x="46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5" y="13"/>
                  </a:lnTo>
                  <a:lnTo>
                    <a:pt x="58" y="12"/>
                  </a:lnTo>
                  <a:lnTo>
                    <a:pt x="63" y="6"/>
                  </a:lnTo>
                  <a:lnTo>
                    <a:pt x="67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1062096" y="4113726"/>
              <a:ext cx="240653" cy="22417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7" y="2"/>
                </a:cxn>
                <a:cxn ang="0">
                  <a:pos x="64" y="6"/>
                </a:cxn>
                <a:cxn ang="0">
                  <a:pos x="74" y="11"/>
                </a:cxn>
                <a:cxn ang="0">
                  <a:pos x="86" y="18"/>
                </a:cxn>
                <a:cxn ang="0">
                  <a:pos x="91" y="30"/>
                </a:cxn>
                <a:cxn ang="0">
                  <a:pos x="100" y="38"/>
                </a:cxn>
                <a:cxn ang="0">
                  <a:pos x="103" y="56"/>
                </a:cxn>
                <a:cxn ang="0">
                  <a:pos x="113" y="77"/>
                </a:cxn>
                <a:cxn ang="0">
                  <a:pos x="119" y="87"/>
                </a:cxn>
                <a:cxn ang="0">
                  <a:pos x="127" y="96"/>
                </a:cxn>
                <a:cxn ang="0">
                  <a:pos x="129" y="103"/>
                </a:cxn>
                <a:cxn ang="0">
                  <a:pos x="141" y="108"/>
                </a:cxn>
                <a:cxn ang="0">
                  <a:pos x="142" y="114"/>
                </a:cxn>
                <a:cxn ang="0">
                  <a:pos x="133" y="122"/>
                </a:cxn>
                <a:cxn ang="0">
                  <a:pos x="125" y="123"/>
                </a:cxn>
                <a:cxn ang="0">
                  <a:pos x="122" y="122"/>
                </a:cxn>
                <a:cxn ang="0">
                  <a:pos x="118" y="128"/>
                </a:cxn>
                <a:cxn ang="0">
                  <a:pos x="115" y="132"/>
                </a:cxn>
                <a:cxn ang="0">
                  <a:pos x="113" y="135"/>
                </a:cxn>
                <a:cxn ang="0">
                  <a:pos x="110" y="131"/>
                </a:cxn>
                <a:cxn ang="0">
                  <a:pos x="106" y="120"/>
                </a:cxn>
                <a:cxn ang="0">
                  <a:pos x="90" y="108"/>
                </a:cxn>
                <a:cxn ang="0">
                  <a:pos x="70" y="107"/>
                </a:cxn>
                <a:cxn ang="0">
                  <a:pos x="59" y="105"/>
                </a:cxn>
                <a:cxn ang="0">
                  <a:pos x="51" y="97"/>
                </a:cxn>
                <a:cxn ang="0">
                  <a:pos x="44" y="88"/>
                </a:cxn>
                <a:cxn ang="0">
                  <a:pos x="33" y="89"/>
                </a:cxn>
                <a:cxn ang="0">
                  <a:pos x="28" y="91"/>
                </a:cxn>
                <a:cxn ang="0">
                  <a:pos x="21" y="87"/>
                </a:cxn>
                <a:cxn ang="0">
                  <a:pos x="12" y="81"/>
                </a:cxn>
                <a:cxn ang="0">
                  <a:pos x="17" y="72"/>
                </a:cxn>
                <a:cxn ang="0">
                  <a:pos x="20" y="61"/>
                </a:cxn>
                <a:cxn ang="0">
                  <a:pos x="6" y="45"/>
                </a:cxn>
                <a:cxn ang="0">
                  <a:pos x="0" y="31"/>
                </a:cxn>
                <a:cxn ang="0">
                  <a:pos x="4" y="25"/>
                </a:cxn>
                <a:cxn ang="0">
                  <a:pos x="12" y="15"/>
                </a:cxn>
                <a:cxn ang="0">
                  <a:pos x="13" y="10"/>
                </a:cxn>
                <a:cxn ang="0">
                  <a:pos x="28" y="7"/>
                </a:cxn>
                <a:cxn ang="0">
                  <a:pos x="35" y="2"/>
                </a:cxn>
                <a:cxn ang="0">
                  <a:pos x="44" y="0"/>
                </a:cxn>
              </a:cxnLst>
              <a:rect l="0" t="0" r="r" b="b"/>
              <a:pathLst>
                <a:path w="146" h="136">
                  <a:moveTo>
                    <a:pt x="44" y="0"/>
                  </a:moveTo>
                  <a:lnTo>
                    <a:pt x="51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59" y="3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86" y="18"/>
                  </a:lnTo>
                  <a:lnTo>
                    <a:pt x="88" y="23"/>
                  </a:lnTo>
                  <a:lnTo>
                    <a:pt x="91" y="30"/>
                  </a:lnTo>
                  <a:lnTo>
                    <a:pt x="96" y="34"/>
                  </a:lnTo>
                  <a:lnTo>
                    <a:pt x="100" y="38"/>
                  </a:lnTo>
                  <a:lnTo>
                    <a:pt x="102" y="45"/>
                  </a:lnTo>
                  <a:lnTo>
                    <a:pt x="103" y="56"/>
                  </a:lnTo>
                  <a:lnTo>
                    <a:pt x="107" y="66"/>
                  </a:lnTo>
                  <a:lnTo>
                    <a:pt x="113" y="77"/>
                  </a:lnTo>
                  <a:lnTo>
                    <a:pt x="117" y="84"/>
                  </a:lnTo>
                  <a:lnTo>
                    <a:pt x="119" y="87"/>
                  </a:lnTo>
                  <a:lnTo>
                    <a:pt x="127" y="87"/>
                  </a:lnTo>
                  <a:lnTo>
                    <a:pt x="127" y="96"/>
                  </a:lnTo>
                  <a:lnTo>
                    <a:pt x="129" y="100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1" y="108"/>
                  </a:lnTo>
                  <a:lnTo>
                    <a:pt x="146" y="110"/>
                  </a:lnTo>
                  <a:lnTo>
                    <a:pt x="142" y="114"/>
                  </a:lnTo>
                  <a:lnTo>
                    <a:pt x="138" y="116"/>
                  </a:lnTo>
                  <a:lnTo>
                    <a:pt x="133" y="122"/>
                  </a:lnTo>
                  <a:lnTo>
                    <a:pt x="130" y="123"/>
                  </a:lnTo>
                  <a:lnTo>
                    <a:pt x="125" y="123"/>
                  </a:lnTo>
                  <a:lnTo>
                    <a:pt x="123" y="122"/>
                  </a:lnTo>
                  <a:lnTo>
                    <a:pt x="122" y="122"/>
                  </a:lnTo>
                  <a:lnTo>
                    <a:pt x="121" y="123"/>
                  </a:lnTo>
                  <a:lnTo>
                    <a:pt x="118" y="128"/>
                  </a:lnTo>
                  <a:lnTo>
                    <a:pt x="117" y="130"/>
                  </a:lnTo>
                  <a:lnTo>
                    <a:pt x="115" y="132"/>
                  </a:lnTo>
                  <a:lnTo>
                    <a:pt x="115" y="136"/>
                  </a:lnTo>
                  <a:lnTo>
                    <a:pt x="113" y="135"/>
                  </a:lnTo>
                  <a:lnTo>
                    <a:pt x="111" y="132"/>
                  </a:lnTo>
                  <a:lnTo>
                    <a:pt x="110" y="131"/>
                  </a:lnTo>
                  <a:lnTo>
                    <a:pt x="108" y="127"/>
                  </a:lnTo>
                  <a:lnTo>
                    <a:pt x="106" y="120"/>
                  </a:lnTo>
                  <a:lnTo>
                    <a:pt x="99" y="114"/>
                  </a:lnTo>
                  <a:lnTo>
                    <a:pt x="90" y="108"/>
                  </a:lnTo>
                  <a:lnTo>
                    <a:pt x="79" y="105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9" y="105"/>
                  </a:lnTo>
                  <a:lnTo>
                    <a:pt x="53" y="101"/>
                  </a:lnTo>
                  <a:lnTo>
                    <a:pt x="51" y="97"/>
                  </a:lnTo>
                  <a:lnTo>
                    <a:pt x="48" y="92"/>
                  </a:lnTo>
                  <a:lnTo>
                    <a:pt x="44" y="88"/>
                  </a:lnTo>
                  <a:lnTo>
                    <a:pt x="36" y="88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8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20" y="85"/>
                  </a:lnTo>
                  <a:lnTo>
                    <a:pt x="12" y="81"/>
                  </a:lnTo>
                  <a:lnTo>
                    <a:pt x="14" y="76"/>
                  </a:lnTo>
                  <a:lnTo>
                    <a:pt x="17" y="72"/>
                  </a:lnTo>
                  <a:lnTo>
                    <a:pt x="20" y="64"/>
                  </a:lnTo>
                  <a:lnTo>
                    <a:pt x="20" y="61"/>
                  </a:lnTo>
                  <a:lnTo>
                    <a:pt x="14" y="53"/>
                  </a:lnTo>
                  <a:lnTo>
                    <a:pt x="6" y="45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4" y="25"/>
                  </a:lnTo>
                  <a:lnTo>
                    <a:pt x="6" y="21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1058800" y="4247238"/>
              <a:ext cx="192851" cy="24724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8" y="8"/>
                </a:cxn>
                <a:cxn ang="0">
                  <a:pos x="33" y="8"/>
                </a:cxn>
                <a:cxn ang="0">
                  <a:pos x="38" y="7"/>
                </a:cxn>
                <a:cxn ang="0">
                  <a:pos x="50" y="11"/>
                </a:cxn>
                <a:cxn ang="0">
                  <a:pos x="55" y="20"/>
                </a:cxn>
                <a:cxn ang="0">
                  <a:pos x="66" y="26"/>
                </a:cxn>
                <a:cxn ang="0">
                  <a:pos x="81" y="24"/>
                </a:cxn>
                <a:cxn ang="0">
                  <a:pos x="101" y="33"/>
                </a:cxn>
                <a:cxn ang="0">
                  <a:pos x="110" y="46"/>
                </a:cxn>
                <a:cxn ang="0">
                  <a:pos x="113" y="51"/>
                </a:cxn>
                <a:cxn ang="0">
                  <a:pos x="117" y="55"/>
                </a:cxn>
                <a:cxn ang="0">
                  <a:pos x="116" y="64"/>
                </a:cxn>
                <a:cxn ang="0">
                  <a:pos x="112" y="70"/>
                </a:cxn>
                <a:cxn ang="0">
                  <a:pos x="110" y="74"/>
                </a:cxn>
                <a:cxn ang="0">
                  <a:pos x="115" y="80"/>
                </a:cxn>
                <a:cxn ang="0">
                  <a:pos x="116" y="88"/>
                </a:cxn>
                <a:cxn ang="0">
                  <a:pos x="106" y="96"/>
                </a:cxn>
                <a:cxn ang="0">
                  <a:pos x="105" y="105"/>
                </a:cxn>
                <a:cxn ang="0">
                  <a:pos x="108" y="122"/>
                </a:cxn>
                <a:cxn ang="0">
                  <a:pos x="102" y="126"/>
                </a:cxn>
                <a:cxn ang="0">
                  <a:pos x="93" y="134"/>
                </a:cxn>
                <a:cxn ang="0">
                  <a:pos x="77" y="150"/>
                </a:cxn>
                <a:cxn ang="0">
                  <a:pos x="72" y="143"/>
                </a:cxn>
                <a:cxn ang="0">
                  <a:pos x="62" y="127"/>
                </a:cxn>
                <a:cxn ang="0">
                  <a:pos x="57" y="115"/>
                </a:cxn>
                <a:cxn ang="0">
                  <a:pos x="47" y="104"/>
                </a:cxn>
                <a:cxn ang="0">
                  <a:pos x="49" y="93"/>
                </a:cxn>
                <a:cxn ang="0">
                  <a:pos x="53" y="86"/>
                </a:cxn>
                <a:cxn ang="0">
                  <a:pos x="50" y="76"/>
                </a:cxn>
                <a:cxn ang="0">
                  <a:pos x="26" y="65"/>
                </a:cxn>
                <a:cxn ang="0">
                  <a:pos x="20" y="47"/>
                </a:cxn>
                <a:cxn ang="0">
                  <a:pos x="18" y="43"/>
                </a:cxn>
                <a:cxn ang="0">
                  <a:pos x="7" y="34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7" y="10"/>
                </a:cxn>
              </a:cxnLst>
              <a:rect l="0" t="0" r="r" b="b"/>
              <a:pathLst>
                <a:path w="117" h="150">
                  <a:moveTo>
                    <a:pt x="14" y="0"/>
                  </a:moveTo>
                  <a:lnTo>
                    <a:pt x="22" y="4"/>
                  </a:lnTo>
                  <a:lnTo>
                    <a:pt x="23" y="6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7"/>
                  </a:lnTo>
                  <a:lnTo>
                    <a:pt x="46" y="7"/>
                  </a:lnTo>
                  <a:lnTo>
                    <a:pt x="50" y="11"/>
                  </a:lnTo>
                  <a:lnTo>
                    <a:pt x="53" y="16"/>
                  </a:lnTo>
                  <a:lnTo>
                    <a:pt x="55" y="20"/>
                  </a:lnTo>
                  <a:lnTo>
                    <a:pt x="61" y="24"/>
                  </a:lnTo>
                  <a:lnTo>
                    <a:pt x="66" y="26"/>
                  </a:lnTo>
                  <a:lnTo>
                    <a:pt x="72" y="26"/>
                  </a:lnTo>
                  <a:lnTo>
                    <a:pt x="81" y="24"/>
                  </a:lnTo>
                  <a:lnTo>
                    <a:pt x="92" y="27"/>
                  </a:lnTo>
                  <a:lnTo>
                    <a:pt x="101" y="33"/>
                  </a:lnTo>
                  <a:lnTo>
                    <a:pt x="108" y="39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3" y="51"/>
                  </a:lnTo>
                  <a:lnTo>
                    <a:pt x="115" y="54"/>
                  </a:lnTo>
                  <a:lnTo>
                    <a:pt x="117" y="55"/>
                  </a:lnTo>
                  <a:lnTo>
                    <a:pt x="116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2" y="70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2" y="77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6" y="88"/>
                  </a:lnTo>
                  <a:lnTo>
                    <a:pt x="110" y="93"/>
                  </a:lnTo>
                  <a:lnTo>
                    <a:pt x="106" y="96"/>
                  </a:lnTo>
                  <a:lnTo>
                    <a:pt x="104" y="100"/>
                  </a:lnTo>
                  <a:lnTo>
                    <a:pt x="105" y="105"/>
                  </a:lnTo>
                  <a:lnTo>
                    <a:pt x="108" y="112"/>
                  </a:lnTo>
                  <a:lnTo>
                    <a:pt x="108" y="122"/>
                  </a:lnTo>
                  <a:lnTo>
                    <a:pt x="105" y="124"/>
                  </a:lnTo>
                  <a:lnTo>
                    <a:pt x="102" y="126"/>
                  </a:lnTo>
                  <a:lnTo>
                    <a:pt x="97" y="131"/>
                  </a:lnTo>
                  <a:lnTo>
                    <a:pt x="93" y="134"/>
                  </a:lnTo>
                  <a:lnTo>
                    <a:pt x="88" y="142"/>
                  </a:lnTo>
                  <a:lnTo>
                    <a:pt x="77" y="150"/>
                  </a:lnTo>
                  <a:lnTo>
                    <a:pt x="74" y="144"/>
                  </a:lnTo>
                  <a:lnTo>
                    <a:pt x="72" y="143"/>
                  </a:lnTo>
                  <a:lnTo>
                    <a:pt x="66" y="136"/>
                  </a:lnTo>
                  <a:lnTo>
                    <a:pt x="62" y="127"/>
                  </a:lnTo>
                  <a:lnTo>
                    <a:pt x="59" y="119"/>
                  </a:lnTo>
                  <a:lnTo>
                    <a:pt x="57" y="115"/>
                  </a:lnTo>
                  <a:lnTo>
                    <a:pt x="55" y="112"/>
                  </a:lnTo>
                  <a:lnTo>
                    <a:pt x="47" y="104"/>
                  </a:lnTo>
                  <a:lnTo>
                    <a:pt x="47" y="97"/>
                  </a:lnTo>
                  <a:lnTo>
                    <a:pt x="49" y="93"/>
                  </a:lnTo>
                  <a:lnTo>
                    <a:pt x="51" y="89"/>
                  </a:lnTo>
                  <a:lnTo>
                    <a:pt x="53" y="86"/>
                  </a:lnTo>
                  <a:lnTo>
                    <a:pt x="53" y="78"/>
                  </a:lnTo>
                  <a:lnTo>
                    <a:pt x="50" y="76"/>
                  </a:lnTo>
                  <a:lnTo>
                    <a:pt x="42" y="73"/>
                  </a:lnTo>
                  <a:lnTo>
                    <a:pt x="26" y="65"/>
                  </a:lnTo>
                  <a:lnTo>
                    <a:pt x="20" y="60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8" y="43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1462634" y="4445036"/>
              <a:ext cx="443395" cy="421967"/>
            </a:xfrm>
            <a:custGeom>
              <a:avLst/>
              <a:gdLst/>
              <a:ahLst/>
              <a:cxnLst>
                <a:cxn ang="0">
                  <a:pos x="63" y="10"/>
                </a:cxn>
                <a:cxn ang="0">
                  <a:pos x="74" y="28"/>
                </a:cxn>
                <a:cxn ang="0">
                  <a:pos x="101" y="35"/>
                </a:cxn>
                <a:cxn ang="0">
                  <a:pos x="114" y="42"/>
                </a:cxn>
                <a:cxn ang="0">
                  <a:pos x="112" y="58"/>
                </a:cxn>
                <a:cxn ang="0">
                  <a:pos x="118" y="57"/>
                </a:cxn>
                <a:cxn ang="0">
                  <a:pos x="133" y="62"/>
                </a:cxn>
                <a:cxn ang="0">
                  <a:pos x="140" y="66"/>
                </a:cxn>
                <a:cxn ang="0">
                  <a:pos x="165" y="70"/>
                </a:cxn>
                <a:cxn ang="0">
                  <a:pos x="188" y="93"/>
                </a:cxn>
                <a:cxn ang="0">
                  <a:pos x="222" y="100"/>
                </a:cxn>
                <a:cxn ang="0">
                  <a:pos x="230" y="103"/>
                </a:cxn>
                <a:cxn ang="0">
                  <a:pos x="226" y="109"/>
                </a:cxn>
                <a:cxn ang="0">
                  <a:pos x="235" y="127"/>
                </a:cxn>
                <a:cxn ang="0">
                  <a:pos x="250" y="143"/>
                </a:cxn>
                <a:cxn ang="0">
                  <a:pos x="258" y="167"/>
                </a:cxn>
                <a:cxn ang="0">
                  <a:pos x="269" y="198"/>
                </a:cxn>
                <a:cxn ang="0">
                  <a:pos x="245" y="213"/>
                </a:cxn>
                <a:cxn ang="0">
                  <a:pos x="214" y="214"/>
                </a:cxn>
                <a:cxn ang="0">
                  <a:pos x="202" y="213"/>
                </a:cxn>
                <a:cxn ang="0">
                  <a:pos x="198" y="221"/>
                </a:cxn>
                <a:cxn ang="0">
                  <a:pos x="185" y="228"/>
                </a:cxn>
                <a:cxn ang="0">
                  <a:pos x="165" y="225"/>
                </a:cxn>
                <a:cxn ang="0">
                  <a:pos x="148" y="249"/>
                </a:cxn>
                <a:cxn ang="0">
                  <a:pos x="132" y="256"/>
                </a:cxn>
                <a:cxn ang="0">
                  <a:pos x="124" y="241"/>
                </a:cxn>
                <a:cxn ang="0">
                  <a:pos x="124" y="212"/>
                </a:cxn>
                <a:cxn ang="0">
                  <a:pos x="116" y="202"/>
                </a:cxn>
                <a:cxn ang="0">
                  <a:pos x="109" y="201"/>
                </a:cxn>
                <a:cxn ang="0">
                  <a:pos x="101" y="181"/>
                </a:cxn>
                <a:cxn ang="0">
                  <a:pos x="91" y="169"/>
                </a:cxn>
                <a:cxn ang="0">
                  <a:pos x="79" y="170"/>
                </a:cxn>
                <a:cxn ang="0">
                  <a:pos x="77" y="151"/>
                </a:cxn>
                <a:cxn ang="0">
                  <a:pos x="63" y="151"/>
                </a:cxn>
                <a:cxn ang="0">
                  <a:pos x="54" y="146"/>
                </a:cxn>
                <a:cxn ang="0">
                  <a:pos x="62" y="131"/>
                </a:cxn>
                <a:cxn ang="0">
                  <a:pos x="54" y="104"/>
                </a:cxn>
                <a:cxn ang="0">
                  <a:pos x="30" y="88"/>
                </a:cxn>
                <a:cxn ang="0">
                  <a:pos x="3" y="68"/>
                </a:cxn>
                <a:cxn ang="0">
                  <a:pos x="8" y="39"/>
                </a:cxn>
                <a:cxn ang="0">
                  <a:pos x="3" y="24"/>
                </a:cxn>
                <a:cxn ang="0">
                  <a:pos x="30" y="6"/>
                </a:cxn>
              </a:cxnLst>
              <a:rect l="0" t="0" r="r" b="b"/>
              <a:pathLst>
                <a:path w="269" h="256">
                  <a:moveTo>
                    <a:pt x="52" y="0"/>
                  </a:moveTo>
                  <a:lnTo>
                    <a:pt x="56" y="3"/>
                  </a:lnTo>
                  <a:lnTo>
                    <a:pt x="63" y="10"/>
                  </a:lnTo>
                  <a:lnTo>
                    <a:pt x="66" y="14"/>
                  </a:lnTo>
                  <a:lnTo>
                    <a:pt x="70" y="26"/>
                  </a:lnTo>
                  <a:lnTo>
                    <a:pt x="74" y="28"/>
                  </a:lnTo>
                  <a:lnTo>
                    <a:pt x="81" y="31"/>
                  </a:lnTo>
                  <a:lnTo>
                    <a:pt x="90" y="32"/>
                  </a:lnTo>
                  <a:lnTo>
                    <a:pt x="101" y="35"/>
                  </a:lnTo>
                  <a:lnTo>
                    <a:pt x="109" y="38"/>
                  </a:lnTo>
                  <a:lnTo>
                    <a:pt x="113" y="41"/>
                  </a:lnTo>
                  <a:lnTo>
                    <a:pt x="114" y="42"/>
                  </a:lnTo>
                  <a:lnTo>
                    <a:pt x="114" y="46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61"/>
                  </a:lnTo>
                  <a:lnTo>
                    <a:pt x="117" y="57"/>
                  </a:lnTo>
                  <a:lnTo>
                    <a:pt x="118" y="57"/>
                  </a:lnTo>
                  <a:lnTo>
                    <a:pt x="121" y="55"/>
                  </a:lnTo>
                  <a:lnTo>
                    <a:pt x="129" y="58"/>
                  </a:lnTo>
                  <a:lnTo>
                    <a:pt x="133" y="62"/>
                  </a:lnTo>
                  <a:lnTo>
                    <a:pt x="134" y="62"/>
                  </a:lnTo>
                  <a:lnTo>
                    <a:pt x="137" y="65"/>
                  </a:lnTo>
                  <a:lnTo>
                    <a:pt x="140" y="66"/>
                  </a:lnTo>
                  <a:lnTo>
                    <a:pt x="148" y="69"/>
                  </a:lnTo>
                  <a:lnTo>
                    <a:pt x="157" y="69"/>
                  </a:lnTo>
                  <a:lnTo>
                    <a:pt x="165" y="70"/>
                  </a:lnTo>
                  <a:lnTo>
                    <a:pt x="172" y="72"/>
                  </a:lnTo>
                  <a:lnTo>
                    <a:pt x="180" y="81"/>
                  </a:lnTo>
                  <a:lnTo>
                    <a:pt x="188" y="93"/>
                  </a:lnTo>
                  <a:lnTo>
                    <a:pt x="195" y="97"/>
                  </a:lnTo>
                  <a:lnTo>
                    <a:pt x="214" y="100"/>
                  </a:lnTo>
                  <a:lnTo>
                    <a:pt x="222" y="100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103"/>
                  </a:lnTo>
                  <a:lnTo>
                    <a:pt x="234" y="104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7" y="112"/>
                  </a:lnTo>
                  <a:lnTo>
                    <a:pt x="230" y="116"/>
                  </a:lnTo>
                  <a:lnTo>
                    <a:pt x="235" y="127"/>
                  </a:lnTo>
                  <a:lnTo>
                    <a:pt x="241" y="134"/>
                  </a:lnTo>
                  <a:lnTo>
                    <a:pt x="245" y="139"/>
                  </a:lnTo>
                  <a:lnTo>
                    <a:pt x="250" y="143"/>
                  </a:lnTo>
                  <a:lnTo>
                    <a:pt x="251" y="150"/>
                  </a:lnTo>
                  <a:lnTo>
                    <a:pt x="254" y="159"/>
                  </a:lnTo>
                  <a:lnTo>
                    <a:pt x="258" y="167"/>
                  </a:lnTo>
                  <a:lnTo>
                    <a:pt x="261" y="174"/>
                  </a:lnTo>
                  <a:lnTo>
                    <a:pt x="269" y="196"/>
                  </a:lnTo>
                  <a:lnTo>
                    <a:pt x="269" y="198"/>
                  </a:lnTo>
                  <a:lnTo>
                    <a:pt x="266" y="206"/>
                  </a:lnTo>
                  <a:lnTo>
                    <a:pt x="255" y="208"/>
                  </a:lnTo>
                  <a:lnTo>
                    <a:pt x="245" y="213"/>
                  </a:lnTo>
                  <a:lnTo>
                    <a:pt x="234" y="217"/>
                  </a:lnTo>
                  <a:lnTo>
                    <a:pt x="223" y="217"/>
                  </a:lnTo>
                  <a:lnTo>
                    <a:pt x="214" y="214"/>
                  </a:lnTo>
                  <a:lnTo>
                    <a:pt x="207" y="212"/>
                  </a:lnTo>
                  <a:lnTo>
                    <a:pt x="204" y="212"/>
                  </a:lnTo>
                  <a:lnTo>
                    <a:pt x="202" y="213"/>
                  </a:lnTo>
                  <a:lnTo>
                    <a:pt x="200" y="216"/>
                  </a:lnTo>
                  <a:lnTo>
                    <a:pt x="198" y="218"/>
                  </a:lnTo>
                  <a:lnTo>
                    <a:pt x="198" y="221"/>
                  </a:lnTo>
                  <a:lnTo>
                    <a:pt x="195" y="227"/>
                  </a:lnTo>
                  <a:lnTo>
                    <a:pt x="191" y="228"/>
                  </a:lnTo>
                  <a:lnTo>
                    <a:pt x="185" y="228"/>
                  </a:lnTo>
                  <a:lnTo>
                    <a:pt x="177" y="227"/>
                  </a:lnTo>
                  <a:lnTo>
                    <a:pt x="171" y="225"/>
                  </a:lnTo>
                  <a:lnTo>
                    <a:pt x="165" y="225"/>
                  </a:lnTo>
                  <a:lnTo>
                    <a:pt x="159" y="231"/>
                  </a:lnTo>
                  <a:lnTo>
                    <a:pt x="152" y="240"/>
                  </a:lnTo>
                  <a:lnTo>
                    <a:pt x="148" y="249"/>
                  </a:lnTo>
                  <a:lnTo>
                    <a:pt x="145" y="255"/>
                  </a:lnTo>
                  <a:lnTo>
                    <a:pt x="142" y="256"/>
                  </a:lnTo>
                  <a:lnTo>
                    <a:pt x="132" y="256"/>
                  </a:lnTo>
                  <a:lnTo>
                    <a:pt x="128" y="252"/>
                  </a:lnTo>
                  <a:lnTo>
                    <a:pt x="125" y="244"/>
                  </a:lnTo>
                  <a:lnTo>
                    <a:pt x="124" y="241"/>
                  </a:lnTo>
                  <a:lnTo>
                    <a:pt x="128" y="229"/>
                  </a:lnTo>
                  <a:lnTo>
                    <a:pt x="126" y="221"/>
                  </a:lnTo>
                  <a:lnTo>
                    <a:pt x="124" y="212"/>
                  </a:lnTo>
                  <a:lnTo>
                    <a:pt x="120" y="205"/>
                  </a:lnTo>
                  <a:lnTo>
                    <a:pt x="118" y="204"/>
                  </a:lnTo>
                  <a:lnTo>
                    <a:pt x="116" y="202"/>
                  </a:lnTo>
                  <a:lnTo>
                    <a:pt x="114" y="204"/>
                  </a:lnTo>
                  <a:lnTo>
                    <a:pt x="109" y="206"/>
                  </a:lnTo>
                  <a:lnTo>
                    <a:pt x="109" y="201"/>
                  </a:lnTo>
                  <a:lnTo>
                    <a:pt x="107" y="200"/>
                  </a:lnTo>
                  <a:lnTo>
                    <a:pt x="105" y="190"/>
                  </a:lnTo>
                  <a:lnTo>
                    <a:pt x="101" y="181"/>
                  </a:lnTo>
                  <a:lnTo>
                    <a:pt x="98" y="173"/>
                  </a:lnTo>
                  <a:lnTo>
                    <a:pt x="95" y="169"/>
                  </a:lnTo>
                  <a:lnTo>
                    <a:pt x="91" y="169"/>
                  </a:lnTo>
                  <a:lnTo>
                    <a:pt x="90" y="170"/>
                  </a:lnTo>
                  <a:lnTo>
                    <a:pt x="85" y="173"/>
                  </a:lnTo>
                  <a:lnTo>
                    <a:pt x="79" y="170"/>
                  </a:lnTo>
                  <a:lnTo>
                    <a:pt x="78" y="167"/>
                  </a:lnTo>
                  <a:lnTo>
                    <a:pt x="77" y="163"/>
                  </a:lnTo>
                  <a:lnTo>
                    <a:pt x="77" y="151"/>
                  </a:lnTo>
                  <a:lnTo>
                    <a:pt x="74" y="150"/>
                  </a:lnTo>
                  <a:lnTo>
                    <a:pt x="66" y="150"/>
                  </a:lnTo>
                  <a:lnTo>
                    <a:pt x="63" y="151"/>
                  </a:lnTo>
                  <a:lnTo>
                    <a:pt x="60" y="151"/>
                  </a:lnTo>
                  <a:lnTo>
                    <a:pt x="55" y="148"/>
                  </a:lnTo>
                  <a:lnTo>
                    <a:pt x="54" y="146"/>
                  </a:lnTo>
                  <a:lnTo>
                    <a:pt x="54" y="140"/>
                  </a:lnTo>
                  <a:lnTo>
                    <a:pt x="58" y="136"/>
                  </a:lnTo>
                  <a:lnTo>
                    <a:pt x="62" y="131"/>
                  </a:lnTo>
                  <a:lnTo>
                    <a:pt x="64" y="123"/>
                  </a:lnTo>
                  <a:lnTo>
                    <a:pt x="60" y="113"/>
                  </a:lnTo>
                  <a:lnTo>
                    <a:pt x="54" y="104"/>
                  </a:lnTo>
                  <a:lnTo>
                    <a:pt x="46" y="97"/>
                  </a:lnTo>
                  <a:lnTo>
                    <a:pt x="40" y="93"/>
                  </a:lnTo>
                  <a:lnTo>
                    <a:pt x="30" y="88"/>
                  </a:lnTo>
                  <a:lnTo>
                    <a:pt x="15" y="80"/>
                  </a:lnTo>
                  <a:lnTo>
                    <a:pt x="7" y="74"/>
                  </a:lnTo>
                  <a:lnTo>
                    <a:pt x="3" y="68"/>
                  </a:lnTo>
                  <a:lnTo>
                    <a:pt x="0" y="61"/>
                  </a:lnTo>
                  <a:lnTo>
                    <a:pt x="7" y="47"/>
                  </a:lnTo>
                  <a:lnTo>
                    <a:pt x="8" y="39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3" y="24"/>
                  </a:lnTo>
                  <a:lnTo>
                    <a:pt x="12" y="18"/>
                  </a:lnTo>
                  <a:lnTo>
                    <a:pt x="23" y="10"/>
                  </a:lnTo>
                  <a:lnTo>
                    <a:pt x="30" y="6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 Light" charset="0"/>
              </a:endParaRPr>
            </a:p>
          </p:txBody>
        </p:sp>
        <p:sp>
          <p:nvSpPr>
            <p:cNvPr id="134" name="Freeform 135"/>
            <p:cNvSpPr>
              <a:spLocks/>
            </p:cNvSpPr>
            <p:nvPr/>
          </p:nvSpPr>
          <p:spPr bwMode="auto">
            <a:xfrm>
              <a:off x="1548347" y="4298336"/>
              <a:ext cx="247246" cy="273619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58" y="26"/>
                </a:cxn>
                <a:cxn ang="0">
                  <a:pos x="73" y="33"/>
                </a:cxn>
                <a:cxn ang="0">
                  <a:pos x="81" y="47"/>
                </a:cxn>
                <a:cxn ang="0">
                  <a:pos x="90" y="62"/>
                </a:cxn>
                <a:cxn ang="0">
                  <a:pos x="94" y="62"/>
                </a:cxn>
                <a:cxn ang="0">
                  <a:pos x="98" y="58"/>
                </a:cxn>
                <a:cxn ang="0">
                  <a:pos x="107" y="55"/>
                </a:cxn>
                <a:cxn ang="0">
                  <a:pos x="111" y="57"/>
                </a:cxn>
                <a:cxn ang="0">
                  <a:pos x="120" y="64"/>
                </a:cxn>
                <a:cxn ang="0">
                  <a:pos x="121" y="69"/>
                </a:cxn>
                <a:cxn ang="0">
                  <a:pos x="132" y="77"/>
                </a:cxn>
                <a:cxn ang="0">
                  <a:pos x="144" y="74"/>
                </a:cxn>
                <a:cxn ang="0">
                  <a:pos x="150" y="100"/>
                </a:cxn>
                <a:cxn ang="0">
                  <a:pos x="147" y="115"/>
                </a:cxn>
                <a:cxn ang="0">
                  <a:pos x="146" y="124"/>
                </a:cxn>
                <a:cxn ang="0">
                  <a:pos x="147" y="135"/>
                </a:cxn>
                <a:cxn ang="0">
                  <a:pos x="136" y="155"/>
                </a:cxn>
                <a:cxn ang="0">
                  <a:pos x="124" y="163"/>
                </a:cxn>
                <a:cxn ang="0">
                  <a:pos x="120" y="161"/>
                </a:cxn>
                <a:cxn ang="0">
                  <a:pos x="105" y="158"/>
                </a:cxn>
                <a:cxn ang="0">
                  <a:pos x="88" y="155"/>
                </a:cxn>
                <a:cxn ang="0">
                  <a:pos x="82" y="151"/>
                </a:cxn>
                <a:cxn ang="0">
                  <a:pos x="77" y="147"/>
                </a:cxn>
                <a:cxn ang="0">
                  <a:pos x="66" y="146"/>
                </a:cxn>
                <a:cxn ang="0">
                  <a:pos x="61" y="150"/>
                </a:cxn>
                <a:cxn ang="0">
                  <a:pos x="60" y="140"/>
                </a:cxn>
                <a:cxn ang="0">
                  <a:pos x="62" y="131"/>
                </a:cxn>
                <a:cxn ang="0">
                  <a:pos x="57" y="127"/>
                </a:cxn>
                <a:cxn ang="0">
                  <a:pos x="38" y="121"/>
                </a:cxn>
                <a:cxn ang="0">
                  <a:pos x="22" y="117"/>
                </a:cxn>
                <a:cxn ang="0">
                  <a:pos x="14" y="103"/>
                </a:cxn>
                <a:cxn ang="0">
                  <a:pos x="4" y="92"/>
                </a:cxn>
                <a:cxn ang="0">
                  <a:pos x="6" y="89"/>
                </a:cxn>
                <a:cxn ang="0">
                  <a:pos x="12" y="86"/>
                </a:cxn>
                <a:cxn ang="0">
                  <a:pos x="15" y="77"/>
                </a:cxn>
                <a:cxn ang="0">
                  <a:pos x="12" y="46"/>
                </a:cxn>
                <a:cxn ang="0">
                  <a:pos x="15" y="26"/>
                </a:cxn>
                <a:cxn ang="0">
                  <a:pos x="27" y="0"/>
                </a:cxn>
              </a:cxnLst>
              <a:rect l="0" t="0" r="r" b="b"/>
              <a:pathLst>
                <a:path w="150" h="166">
                  <a:moveTo>
                    <a:pt x="27" y="0"/>
                  </a:moveTo>
                  <a:lnTo>
                    <a:pt x="38" y="11"/>
                  </a:lnTo>
                  <a:lnTo>
                    <a:pt x="50" y="22"/>
                  </a:lnTo>
                  <a:lnTo>
                    <a:pt x="58" y="26"/>
                  </a:lnTo>
                  <a:lnTo>
                    <a:pt x="65" y="29"/>
                  </a:lnTo>
                  <a:lnTo>
                    <a:pt x="73" y="33"/>
                  </a:lnTo>
                  <a:lnTo>
                    <a:pt x="77" y="38"/>
                  </a:lnTo>
                  <a:lnTo>
                    <a:pt x="81" y="47"/>
                  </a:lnTo>
                  <a:lnTo>
                    <a:pt x="85" y="55"/>
                  </a:lnTo>
                  <a:lnTo>
                    <a:pt x="90" y="62"/>
                  </a:lnTo>
                  <a:lnTo>
                    <a:pt x="93" y="64"/>
                  </a:lnTo>
                  <a:lnTo>
                    <a:pt x="94" y="62"/>
                  </a:lnTo>
                  <a:lnTo>
                    <a:pt x="97" y="61"/>
                  </a:lnTo>
                  <a:lnTo>
                    <a:pt x="98" y="58"/>
                  </a:lnTo>
                  <a:lnTo>
                    <a:pt x="104" y="55"/>
                  </a:lnTo>
                  <a:lnTo>
                    <a:pt x="107" y="55"/>
                  </a:lnTo>
                  <a:lnTo>
                    <a:pt x="109" y="57"/>
                  </a:lnTo>
                  <a:lnTo>
                    <a:pt x="111" y="57"/>
                  </a:lnTo>
                  <a:lnTo>
                    <a:pt x="116" y="60"/>
                  </a:lnTo>
                  <a:lnTo>
                    <a:pt x="120" y="64"/>
                  </a:lnTo>
                  <a:lnTo>
                    <a:pt x="121" y="66"/>
                  </a:lnTo>
                  <a:lnTo>
                    <a:pt x="121" y="69"/>
                  </a:lnTo>
                  <a:lnTo>
                    <a:pt x="127" y="74"/>
                  </a:lnTo>
                  <a:lnTo>
                    <a:pt x="132" y="77"/>
                  </a:lnTo>
                  <a:lnTo>
                    <a:pt x="137" y="76"/>
                  </a:lnTo>
                  <a:lnTo>
                    <a:pt x="144" y="74"/>
                  </a:lnTo>
                  <a:lnTo>
                    <a:pt x="150" y="73"/>
                  </a:lnTo>
                  <a:lnTo>
                    <a:pt x="150" y="100"/>
                  </a:lnTo>
                  <a:lnTo>
                    <a:pt x="148" y="109"/>
                  </a:lnTo>
                  <a:lnTo>
                    <a:pt x="147" y="115"/>
                  </a:lnTo>
                  <a:lnTo>
                    <a:pt x="146" y="116"/>
                  </a:lnTo>
                  <a:lnTo>
                    <a:pt x="146" y="124"/>
                  </a:lnTo>
                  <a:lnTo>
                    <a:pt x="147" y="130"/>
                  </a:lnTo>
                  <a:lnTo>
                    <a:pt x="147" y="135"/>
                  </a:lnTo>
                  <a:lnTo>
                    <a:pt x="144" y="144"/>
                  </a:lnTo>
                  <a:lnTo>
                    <a:pt x="136" y="155"/>
                  </a:lnTo>
                  <a:lnTo>
                    <a:pt x="125" y="166"/>
                  </a:lnTo>
                  <a:lnTo>
                    <a:pt x="124" y="163"/>
                  </a:lnTo>
                  <a:lnTo>
                    <a:pt x="121" y="162"/>
                  </a:lnTo>
                  <a:lnTo>
                    <a:pt x="120" y="161"/>
                  </a:lnTo>
                  <a:lnTo>
                    <a:pt x="113" y="159"/>
                  </a:lnTo>
                  <a:lnTo>
                    <a:pt x="105" y="158"/>
                  </a:lnTo>
                  <a:lnTo>
                    <a:pt x="96" y="158"/>
                  </a:lnTo>
                  <a:lnTo>
                    <a:pt x="88" y="155"/>
                  </a:lnTo>
                  <a:lnTo>
                    <a:pt x="85" y="154"/>
                  </a:lnTo>
                  <a:lnTo>
                    <a:pt x="82" y="151"/>
                  </a:lnTo>
                  <a:lnTo>
                    <a:pt x="81" y="151"/>
                  </a:lnTo>
                  <a:lnTo>
                    <a:pt x="77" y="147"/>
                  </a:lnTo>
                  <a:lnTo>
                    <a:pt x="69" y="144"/>
                  </a:lnTo>
                  <a:lnTo>
                    <a:pt x="66" y="146"/>
                  </a:lnTo>
                  <a:lnTo>
                    <a:pt x="65" y="146"/>
                  </a:lnTo>
                  <a:lnTo>
                    <a:pt x="61" y="150"/>
                  </a:lnTo>
                  <a:lnTo>
                    <a:pt x="60" y="147"/>
                  </a:lnTo>
                  <a:lnTo>
                    <a:pt x="60" y="140"/>
                  </a:lnTo>
                  <a:lnTo>
                    <a:pt x="62" y="135"/>
                  </a:lnTo>
                  <a:lnTo>
                    <a:pt x="62" y="131"/>
                  </a:lnTo>
                  <a:lnTo>
                    <a:pt x="61" y="130"/>
                  </a:lnTo>
                  <a:lnTo>
                    <a:pt x="57" y="127"/>
                  </a:lnTo>
                  <a:lnTo>
                    <a:pt x="49" y="124"/>
                  </a:lnTo>
                  <a:lnTo>
                    <a:pt x="38" y="121"/>
                  </a:lnTo>
                  <a:lnTo>
                    <a:pt x="29" y="120"/>
                  </a:lnTo>
                  <a:lnTo>
                    <a:pt x="22" y="117"/>
                  </a:lnTo>
                  <a:lnTo>
                    <a:pt x="18" y="115"/>
                  </a:lnTo>
                  <a:lnTo>
                    <a:pt x="14" y="103"/>
                  </a:lnTo>
                  <a:lnTo>
                    <a:pt x="11" y="99"/>
                  </a:lnTo>
                  <a:lnTo>
                    <a:pt x="4" y="92"/>
                  </a:lnTo>
                  <a:lnTo>
                    <a:pt x="0" y="89"/>
                  </a:lnTo>
                  <a:lnTo>
                    <a:pt x="6" y="89"/>
                  </a:lnTo>
                  <a:lnTo>
                    <a:pt x="8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77"/>
                  </a:lnTo>
                  <a:lnTo>
                    <a:pt x="15" y="68"/>
                  </a:lnTo>
                  <a:lnTo>
                    <a:pt x="12" y="46"/>
                  </a:lnTo>
                  <a:lnTo>
                    <a:pt x="12" y="37"/>
                  </a:lnTo>
                  <a:lnTo>
                    <a:pt x="15" y="26"/>
                  </a:lnTo>
                  <a:lnTo>
                    <a:pt x="19" y="14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1754386" y="4388993"/>
              <a:ext cx="268674" cy="227467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7" y="14"/>
                </a:cxn>
                <a:cxn ang="0">
                  <a:pos x="84" y="19"/>
                </a:cxn>
                <a:cxn ang="0">
                  <a:pos x="81" y="27"/>
                </a:cxn>
                <a:cxn ang="0">
                  <a:pos x="111" y="29"/>
                </a:cxn>
                <a:cxn ang="0">
                  <a:pos x="113" y="33"/>
                </a:cxn>
                <a:cxn ang="0">
                  <a:pos x="116" y="40"/>
                </a:cxn>
                <a:cxn ang="0">
                  <a:pos x="124" y="49"/>
                </a:cxn>
                <a:cxn ang="0">
                  <a:pos x="136" y="48"/>
                </a:cxn>
                <a:cxn ang="0">
                  <a:pos x="148" y="49"/>
                </a:cxn>
                <a:cxn ang="0">
                  <a:pos x="150" y="54"/>
                </a:cxn>
                <a:cxn ang="0">
                  <a:pos x="148" y="61"/>
                </a:cxn>
                <a:cxn ang="0">
                  <a:pos x="148" y="71"/>
                </a:cxn>
                <a:cxn ang="0">
                  <a:pos x="159" y="80"/>
                </a:cxn>
                <a:cxn ang="0">
                  <a:pos x="162" y="88"/>
                </a:cxn>
                <a:cxn ang="0">
                  <a:pos x="152" y="100"/>
                </a:cxn>
                <a:cxn ang="0">
                  <a:pos x="136" y="112"/>
                </a:cxn>
                <a:cxn ang="0">
                  <a:pos x="125" y="110"/>
                </a:cxn>
                <a:cxn ang="0">
                  <a:pos x="111" y="100"/>
                </a:cxn>
                <a:cxn ang="0">
                  <a:pos x="94" y="97"/>
                </a:cxn>
                <a:cxn ang="0">
                  <a:pos x="81" y="95"/>
                </a:cxn>
                <a:cxn ang="0">
                  <a:pos x="68" y="99"/>
                </a:cxn>
                <a:cxn ang="0">
                  <a:pos x="54" y="106"/>
                </a:cxn>
                <a:cxn ang="0">
                  <a:pos x="53" y="110"/>
                </a:cxn>
                <a:cxn ang="0">
                  <a:pos x="54" y="114"/>
                </a:cxn>
                <a:cxn ang="0">
                  <a:pos x="56" y="118"/>
                </a:cxn>
                <a:cxn ang="0">
                  <a:pos x="53" y="123"/>
                </a:cxn>
                <a:cxn ang="0">
                  <a:pos x="58" y="130"/>
                </a:cxn>
                <a:cxn ang="0">
                  <a:pos x="57" y="138"/>
                </a:cxn>
                <a:cxn ang="0">
                  <a:pos x="50" y="135"/>
                </a:cxn>
                <a:cxn ang="0">
                  <a:pos x="45" y="134"/>
                </a:cxn>
                <a:cxn ang="0">
                  <a:pos x="18" y="131"/>
                </a:cxn>
                <a:cxn ang="0">
                  <a:pos x="0" y="111"/>
                </a:cxn>
                <a:cxn ang="0">
                  <a:pos x="19" y="89"/>
                </a:cxn>
                <a:cxn ang="0">
                  <a:pos x="22" y="75"/>
                </a:cxn>
                <a:cxn ang="0">
                  <a:pos x="21" y="61"/>
                </a:cxn>
                <a:cxn ang="0">
                  <a:pos x="23" y="54"/>
                </a:cxn>
                <a:cxn ang="0">
                  <a:pos x="25" y="18"/>
                </a:cxn>
                <a:cxn ang="0">
                  <a:pos x="30" y="19"/>
                </a:cxn>
                <a:cxn ang="0">
                  <a:pos x="56" y="23"/>
                </a:cxn>
                <a:cxn ang="0">
                  <a:pos x="57" y="10"/>
                </a:cxn>
                <a:cxn ang="0">
                  <a:pos x="65" y="0"/>
                </a:cxn>
              </a:cxnLst>
              <a:rect l="0" t="0" r="r" b="b"/>
              <a:pathLst>
                <a:path w="163" h="138">
                  <a:moveTo>
                    <a:pt x="65" y="0"/>
                  </a:moveTo>
                  <a:lnTo>
                    <a:pt x="68" y="5"/>
                  </a:lnTo>
                  <a:lnTo>
                    <a:pt x="72" y="10"/>
                  </a:lnTo>
                  <a:lnTo>
                    <a:pt x="77" y="14"/>
                  </a:lnTo>
                  <a:lnTo>
                    <a:pt x="78" y="17"/>
                  </a:lnTo>
                  <a:lnTo>
                    <a:pt x="84" y="19"/>
                  </a:lnTo>
                  <a:lnTo>
                    <a:pt x="81" y="22"/>
                  </a:lnTo>
                  <a:lnTo>
                    <a:pt x="81" y="27"/>
                  </a:lnTo>
                  <a:lnTo>
                    <a:pt x="86" y="29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6"/>
                  </a:lnTo>
                  <a:lnTo>
                    <a:pt x="116" y="40"/>
                  </a:lnTo>
                  <a:lnTo>
                    <a:pt x="119" y="44"/>
                  </a:lnTo>
                  <a:lnTo>
                    <a:pt x="124" y="49"/>
                  </a:lnTo>
                  <a:lnTo>
                    <a:pt x="131" y="50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48" y="49"/>
                  </a:lnTo>
                  <a:lnTo>
                    <a:pt x="150" y="50"/>
                  </a:lnTo>
                  <a:lnTo>
                    <a:pt x="150" y="54"/>
                  </a:lnTo>
                  <a:lnTo>
                    <a:pt x="148" y="57"/>
                  </a:lnTo>
                  <a:lnTo>
                    <a:pt x="148" y="61"/>
                  </a:lnTo>
                  <a:lnTo>
                    <a:pt x="147" y="64"/>
                  </a:lnTo>
                  <a:lnTo>
                    <a:pt x="148" y="71"/>
                  </a:lnTo>
                  <a:lnTo>
                    <a:pt x="152" y="75"/>
                  </a:lnTo>
                  <a:lnTo>
                    <a:pt x="159" y="80"/>
                  </a:lnTo>
                  <a:lnTo>
                    <a:pt x="162" y="85"/>
                  </a:lnTo>
                  <a:lnTo>
                    <a:pt x="162" y="88"/>
                  </a:lnTo>
                  <a:lnTo>
                    <a:pt x="163" y="89"/>
                  </a:lnTo>
                  <a:lnTo>
                    <a:pt x="152" y="100"/>
                  </a:lnTo>
                  <a:lnTo>
                    <a:pt x="143" y="107"/>
                  </a:lnTo>
                  <a:lnTo>
                    <a:pt x="136" y="112"/>
                  </a:lnTo>
                  <a:lnTo>
                    <a:pt x="131" y="112"/>
                  </a:lnTo>
                  <a:lnTo>
                    <a:pt x="125" y="110"/>
                  </a:lnTo>
                  <a:lnTo>
                    <a:pt x="117" y="104"/>
                  </a:lnTo>
                  <a:lnTo>
                    <a:pt x="111" y="100"/>
                  </a:lnTo>
                  <a:lnTo>
                    <a:pt x="104" y="99"/>
                  </a:lnTo>
                  <a:lnTo>
                    <a:pt x="94" y="97"/>
                  </a:lnTo>
                  <a:lnTo>
                    <a:pt x="88" y="95"/>
                  </a:lnTo>
                  <a:lnTo>
                    <a:pt x="81" y="95"/>
                  </a:lnTo>
                  <a:lnTo>
                    <a:pt x="73" y="97"/>
                  </a:lnTo>
                  <a:lnTo>
                    <a:pt x="68" y="99"/>
                  </a:lnTo>
                  <a:lnTo>
                    <a:pt x="56" y="103"/>
                  </a:lnTo>
                  <a:lnTo>
                    <a:pt x="54" y="106"/>
                  </a:lnTo>
                  <a:lnTo>
                    <a:pt x="53" y="107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4" y="114"/>
                  </a:lnTo>
                  <a:lnTo>
                    <a:pt x="56" y="115"/>
                  </a:lnTo>
                  <a:lnTo>
                    <a:pt x="56" y="118"/>
                  </a:lnTo>
                  <a:lnTo>
                    <a:pt x="53" y="120"/>
                  </a:lnTo>
                  <a:lnTo>
                    <a:pt x="53" y="123"/>
                  </a:lnTo>
                  <a:lnTo>
                    <a:pt x="57" y="127"/>
                  </a:lnTo>
                  <a:lnTo>
                    <a:pt x="58" y="130"/>
                  </a:lnTo>
                  <a:lnTo>
                    <a:pt x="58" y="135"/>
                  </a:lnTo>
                  <a:lnTo>
                    <a:pt x="57" y="138"/>
                  </a:lnTo>
                  <a:lnTo>
                    <a:pt x="53" y="137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45" y="134"/>
                  </a:lnTo>
                  <a:lnTo>
                    <a:pt x="37" y="134"/>
                  </a:lnTo>
                  <a:lnTo>
                    <a:pt x="18" y="131"/>
                  </a:lnTo>
                  <a:lnTo>
                    <a:pt x="11" y="127"/>
                  </a:lnTo>
                  <a:lnTo>
                    <a:pt x="0" y="111"/>
                  </a:lnTo>
                  <a:lnTo>
                    <a:pt x="11" y="100"/>
                  </a:lnTo>
                  <a:lnTo>
                    <a:pt x="19" y="89"/>
                  </a:lnTo>
                  <a:lnTo>
                    <a:pt x="22" y="80"/>
                  </a:lnTo>
                  <a:lnTo>
                    <a:pt x="22" y="75"/>
                  </a:lnTo>
                  <a:lnTo>
                    <a:pt x="21" y="69"/>
                  </a:lnTo>
                  <a:lnTo>
                    <a:pt x="21" y="61"/>
                  </a:lnTo>
                  <a:lnTo>
                    <a:pt x="22" y="60"/>
                  </a:lnTo>
                  <a:lnTo>
                    <a:pt x="23" y="54"/>
                  </a:lnTo>
                  <a:lnTo>
                    <a:pt x="25" y="45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30" y="19"/>
                  </a:lnTo>
                  <a:lnTo>
                    <a:pt x="41" y="23"/>
                  </a:lnTo>
                  <a:lnTo>
                    <a:pt x="56" y="23"/>
                  </a:lnTo>
                  <a:lnTo>
                    <a:pt x="56" y="11"/>
                  </a:lnTo>
                  <a:lnTo>
                    <a:pt x="57" y="10"/>
                  </a:lnTo>
                  <a:lnTo>
                    <a:pt x="58" y="7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943418" y="4557120"/>
              <a:ext cx="385705" cy="413726"/>
            </a:xfrm>
            <a:custGeom>
              <a:avLst/>
              <a:gdLst/>
              <a:ahLst/>
              <a:cxnLst>
                <a:cxn ang="0">
                  <a:pos x="234" y="41"/>
                </a:cxn>
                <a:cxn ang="0">
                  <a:pos x="217" y="60"/>
                </a:cxn>
                <a:cxn ang="0">
                  <a:pos x="217" y="79"/>
                </a:cxn>
                <a:cxn ang="0">
                  <a:pos x="213" y="109"/>
                </a:cxn>
                <a:cxn ang="0">
                  <a:pos x="186" y="107"/>
                </a:cxn>
                <a:cxn ang="0">
                  <a:pos x="170" y="118"/>
                </a:cxn>
                <a:cxn ang="0">
                  <a:pos x="171" y="126"/>
                </a:cxn>
                <a:cxn ang="0">
                  <a:pos x="180" y="136"/>
                </a:cxn>
                <a:cxn ang="0">
                  <a:pos x="182" y="152"/>
                </a:cxn>
                <a:cxn ang="0">
                  <a:pos x="183" y="172"/>
                </a:cxn>
                <a:cxn ang="0">
                  <a:pos x="194" y="185"/>
                </a:cxn>
                <a:cxn ang="0">
                  <a:pos x="197" y="204"/>
                </a:cxn>
                <a:cxn ang="0">
                  <a:pos x="218" y="204"/>
                </a:cxn>
                <a:cxn ang="0">
                  <a:pos x="210" y="223"/>
                </a:cxn>
                <a:cxn ang="0">
                  <a:pos x="179" y="234"/>
                </a:cxn>
                <a:cxn ang="0">
                  <a:pos x="168" y="245"/>
                </a:cxn>
                <a:cxn ang="0">
                  <a:pos x="163" y="251"/>
                </a:cxn>
                <a:cxn ang="0">
                  <a:pos x="137" y="242"/>
                </a:cxn>
                <a:cxn ang="0">
                  <a:pos x="131" y="219"/>
                </a:cxn>
                <a:cxn ang="0">
                  <a:pos x="120" y="211"/>
                </a:cxn>
                <a:cxn ang="0">
                  <a:pos x="105" y="196"/>
                </a:cxn>
                <a:cxn ang="0">
                  <a:pos x="100" y="207"/>
                </a:cxn>
                <a:cxn ang="0">
                  <a:pos x="86" y="200"/>
                </a:cxn>
                <a:cxn ang="0">
                  <a:pos x="69" y="214"/>
                </a:cxn>
                <a:cxn ang="0">
                  <a:pos x="62" y="203"/>
                </a:cxn>
                <a:cxn ang="0">
                  <a:pos x="58" y="195"/>
                </a:cxn>
                <a:cxn ang="0">
                  <a:pos x="55" y="176"/>
                </a:cxn>
                <a:cxn ang="0">
                  <a:pos x="43" y="146"/>
                </a:cxn>
                <a:cxn ang="0">
                  <a:pos x="42" y="117"/>
                </a:cxn>
                <a:cxn ang="0">
                  <a:pos x="22" y="106"/>
                </a:cxn>
                <a:cxn ang="0">
                  <a:pos x="8" y="102"/>
                </a:cxn>
                <a:cxn ang="0">
                  <a:pos x="14" y="94"/>
                </a:cxn>
                <a:cxn ang="0">
                  <a:pos x="30" y="88"/>
                </a:cxn>
                <a:cxn ang="0">
                  <a:pos x="39" y="80"/>
                </a:cxn>
                <a:cxn ang="0">
                  <a:pos x="30" y="74"/>
                </a:cxn>
                <a:cxn ang="0">
                  <a:pos x="18" y="66"/>
                </a:cxn>
                <a:cxn ang="0">
                  <a:pos x="2" y="66"/>
                </a:cxn>
                <a:cxn ang="0">
                  <a:pos x="12" y="51"/>
                </a:cxn>
                <a:cxn ang="0">
                  <a:pos x="34" y="47"/>
                </a:cxn>
                <a:cxn ang="0">
                  <a:pos x="64" y="45"/>
                </a:cxn>
                <a:cxn ang="0">
                  <a:pos x="85" y="70"/>
                </a:cxn>
                <a:cxn ang="0">
                  <a:pos x="101" y="62"/>
                </a:cxn>
                <a:cxn ang="0">
                  <a:pos x="112" y="35"/>
                </a:cxn>
                <a:cxn ang="0">
                  <a:pos x="124" y="29"/>
                </a:cxn>
                <a:cxn ang="0">
                  <a:pos x="133" y="24"/>
                </a:cxn>
                <a:cxn ang="0">
                  <a:pos x="156" y="13"/>
                </a:cxn>
                <a:cxn ang="0">
                  <a:pos x="167" y="2"/>
                </a:cxn>
                <a:cxn ang="0">
                  <a:pos x="205" y="9"/>
                </a:cxn>
                <a:cxn ang="0">
                  <a:pos x="219" y="2"/>
                </a:cxn>
              </a:cxnLst>
              <a:rect l="0" t="0" r="r" b="b"/>
              <a:pathLst>
                <a:path w="234" h="251">
                  <a:moveTo>
                    <a:pt x="229" y="0"/>
                  </a:moveTo>
                  <a:lnTo>
                    <a:pt x="230" y="16"/>
                  </a:lnTo>
                  <a:lnTo>
                    <a:pt x="233" y="31"/>
                  </a:lnTo>
                  <a:lnTo>
                    <a:pt x="234" y="41"/>
                  </a:lnTo>
                  <a:lnTo>
                    <a:pt x="233" y="48"/>
                  </a:lnTo>
                  <a:lnTo>
                    <a:pt x="229" y="52"/>
                  </a:lnTo>
                  <a:lnTo>
                    <a:pt x="224" y="56"/>
                  </a:lnTo>
                  <a:lnTo>
                    <a:pt x="217" y="60"/>
                  </a:lnTo>
                  <a:lnTo>
                    <a:pt x="213" y="63"/>
                  </a:lnTo>
                  <a:lnTo>
                    <a:pt x="211" y="67"/>
                  </a:lnTo>
                  <a:lnTo>
                    <a:pt x="213" y="72"/>
                  </a:lnTo>
                  <a:lnTo>
                    <a:pt x="217" y="79"/>
                  </a:lnTo>
                  <a:lnTo>
                    <a:pt x="218" y="86"/>
                  </a:lnTo>
                  <a:lnTo>
                    <a:pt x="218" y="94"/>
                  </a:lnTo>
                  <a:lnTo>
                    <a:pt x="217" y="102"/>
                  </a:lnTo>
                  <a:lnTo>
                    <a:pt x="213" y="109"/>
                  </a:lnTo>
                  <a:lnTo>
                    <a:pt x="206" y="111"/>
                  </a:lnTo>
                  <a:lnTo>
                    <a:pt x="199" y="109"/>
                  </a:lnTo>
                  <a:lnTo>
                    <a:pt x="190" y="107"/>
                  </a:lnTo>
                  <a:lnTo>
                    <a:pt x="186" y="107"/>
                  </a:lnTo>
                  <a:lnTo>
                    <a:pt x="183" y="109"/>
                  </a:lnTo>
                  <a:lnTo>
                    <a:pt x="179" y="110"/>
                  </a:lnTo>
                  <a:lnTo>
                    <a:pt x="174" y="115"/>
                  </a:lnTo>
                  <a:lnTo>
                    <a:pt x="170" y="118"/>
                  </a:lnTo>
                  <a:lnTo>
                    <a:pt x="167" y="121"/>
                  </a:lnTo>
                  <a:lnTo>
                    <a:pt x="167" y="123"/>
                  </a:lnTo>
                  <a:lnTo>
                    <a:pt x="168" y="125"/>
                  </a:lnTo>
                  <a:lnTo>
                    <a:pt x="171" y="126"/>
                  </a:lnTo>
                  <a:lnTo>
                    <a:pt x="174" y="129"/>
                  </a:lnTo>
                  <a:lnTo>
                    <a:pt x="176" y="130"/>
                  </a:lnTo>
                  <a:lnTo>
                    <a:pt x="178" y="133"/>
                  </a:lnTo>
                  <a:lnTo>
                    <a:pt x="180" y="136"/>
                  </a:lnTo>
                  <a:lnTo>
                    <a:pt x="182" y="141"/>
                  </a:lnTo>
                  <a:lnTo>
                    <a:pt x="183" y="145"/>
                  </a:lnTo>
                  <a:lnTo>
                    <a:pt x="183" y="149"/>
                  </a:lnTo>
                  <a:lnTo>
                    <a:pt x="182" y="152"/>
                  </a:lnTo>
                  <a:lnTo>
                    <a:pt x="179" y="156"/>
                  </a:lnTo>
                  <a:lnTo>
                    <a:pt x="179" y="163"/>
                  </a:lnTo>
                  <a:lnTo>
                    <a:pt x="182" y="168"/>
                  </a:lnTo>
                  <a:lnTo>
                    <a:pt x="183" y="172"/>
                  </a:lnTo>
                  <a:lnTo>
                    <a:pt x="183" y="176"/>
                  </a:lnTo>
                  <a:lnTo>
                    <a:pt x="186" y="181"/>
                  </a:lnTo>
                  <a:lnTo>
                    <a:pt x="190" y="184"/>
                  </a:lnTo>
                  <a:lnTo>
                    <a:pt x="194" y="185"/>
                  </a:lnTo>
                  <a:lnTo>
                    <a:pt x="199" y="188"/>
                  </a:lnTo>
                  <a:lnTo>
                    <a:pt x="198" y="191"/>
                  </a:lnTo>
                  <a:lnTo>
                    <a:pt x="197" y="195"/>
                  </a:lnTo>
                  <a:lnTo>
                    <a:pt x="197" y="204"/>
                  </a:lnTo>
                  <a:lnTo>
                    <a:pt x="198" y="208"/>
                  </a:lnTo>
                  <a:lnTo>
                    <a:pt x="203" y="207"/>
                  </a:lnTo>
                  <a:lnTo>
                    <a:pt x="210" y="206"/>
                  </a:lnTo>
                  <a:lnTo>
                    <a:pt x="218" y="204"/>
                  </a:lnTo>
                  <a:lnTo>
                    <a:pt x="221" y="206"/>
                  </a:lnTo>
                  <a:lnTo>
                    <a:pt x="219" y="211"/>
                  </a:lnTo>
                  <a:lnTo>
                    <a:pt x="215" y="216"/>
                  </a:lnTo>
                  <a:lnTo>
                    <a:pt x="210" y="223"/>
                  </a:lnTo>
                  <a:lnTo>
                    <a:pt x="201" y="233"/>
                  </a:lnTo>
                  <a:lnTo>
                    <a:pt x="194" y="235"/>
                  </a:lnTo>
                  <a:lnTo>
                    <a:pt x="187" y="235"/>
                  </a:lnTo>
                  <a:lnTo>
                    <a:pt x="179" y="234"/>
                  </a:lnTo>
                  <a:lnTo>
                    <a:pt x="175" y="234"/>
                  </a:lnTo>
                  <a:lnTo>
                    <a:pt x="171" y="238"/>
                  </a:lnTo>
                  <a:lnTo>
                    <a:pt x="170" y="241"/>
                  </a:lnTo>
                  <a:lnTo>
                    <a:pt x="168" y="245"/>
                  </a:lnTo>
                  <a:lnTo>
                    <a:pt x="167" y="246"/>
                  </a:lnTo>
                  <a:lnTo>
                    <a:pt x="167" y="249"/>
                  </a:lnTo>
                  <a:lnTo>
                    <a:pt x="166" y="250"/>
                  </a:lnTo>
                  <a:lnTo>
                    <a:pt x="163" y="251"/>
                  </a:lnTo>
                  <a:lnTo>
                    <a:pt x="147" y="251"/>
                  </a:lnTo>
                  <a:lnTo>
                    <a:pt x="142" y="249"/>
                  </a:lnTo>
                  <a:lnTo>
                    <a:pt x="139" y="245"/>
                  </a:lnTo>
                  <a:lnTo>
                    <a:pt x="137" y="242"/>
                  </a:lnTo>
                  <a:lnTo>
                    <a:pt x="135" y="234"/>
                  </a:lnTo>
                  <a:lnTo>
                    <a:pt x="133" y="231"/>
                  </a:lnTo>
                  <a:lnTo>
                    <a:pt x="133" y="227"/>
                  </a:lnTo>
                  <a:lnTo>
                    <a:pt x="131" y="219"/>
                  </a:lnTo>
                  <a:lnTo>
                    <a:pt x="128" y="216"/>
                  </a:lnTo>
                  <a:lnTo>
                    <a:pt x="124" y="215"/>
                  </a:lnTo>
                  <a:lnTo>
                    <a:pt x="121" y="214"/>
                  </a:lnTo>
                  <a:lnTo>
                    <a:pt x="120" y="211"/>
                  </a:lnTo>
                  <a:lnTo>
                    <a:pt x="116" y="199"/>
                  </a:lnTo>
                  <a:lnTo>
                    <a:pt x="112" y="195"/>
                  </a:lnTo>
                  <a:lnTo>
                    <a:pt x="108" y="195"/>
                  </a:lnTo>
                  <a:lnTo>
                    <a:pt x="105" y="196"/>
                  </a:lnTo>
                  <a:lnTo>
                    <a:pt x="104" y="199"/>
                  </a:lnTo>
                  <a:lnTo>
                    <a:pt x="104" y="202"/>
                  </a:lnTo>
                  <a:lnTo>
                    <a:pt x="103" y="204"/>
                  </a:lnTo>
                  <a:lnTo>
                    <a:pt x="100" y="207"/>
                  </a:lnTo>
                  <a:lnTo>
                    <a:pt x="97" y="207"/>
                  </a:lnTo>
                  <a:lnTo>
                    <a:pt x="92" y="204"/>
                  </a:lnTo>
                  <a:lnTo>
                    <a:pt x="89" y="202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78" y="206"/>
                  </a:lnTo>
                  <a:lnTo>
                    <a:pt x="73" y="210"/>
                  </a:lnTo>
                  <a:lnTo>
                    <a:pt x="69" y="214"/>
                  </a:lnTo>
                  <a:lnTo>
                    <a:pt x="66" y="211"/>
                  </a:lnTo>
                  <a:lnTo>
                    <a:pt x="65" y="207"/>
                  </a:lnTo>
                  <a:lnTo>
                    <a:pt x="64" y="206"/>
                  </a:lnTo>
                  <a:lnTo>
                    <a:pt x="62" y="203"/>
                  </a:lnTo>
                  <a:lnTo>
                    <a:pt x="59" y="203"/>
                  </a:lnTo>
                  <a:lnTo>
                    <a:pt x="59" y="202"/>
                  </a:lnTo>
                  <a:lnTo>
                    <a:pt x="57" y="202"/>
                  </a:lnTo>
                  <a:lnTo>
                    <a:pt x="58" y="195"/>
                  </a:lnTo>
                  <a:lnTo>
                    <a:pt x="58" y="190"/>
                  </a:lnTo>
                  <a:lnTo>
                    <a:pt x="59" y="184"/>
                  </a:lnTo>
                  <a:lnTo>
                    <a:pt x="59" y="181"/>
                  </a:lnTo>
                  <a:lnTo>
                    <a:pt x="55" y="176"/>
                  </a:lnTo>
                  <a:lnTo>
                    <a:pt x="47" y="169"/>
                  </a:lnTo>
                  <a:lnTo>
                    <a:pt x="41" y="161"/>
                  </a:lnTo>
                  <a:lnTo>
                    <a:pt x="39" y="153"/>
                  </a:lnTo>
                  <a:lnTo>
                    <a:pt x="43" y="146"/>
                  </a:lnTo>
                  <a:lnTo>
                    <a:pt x="49" y="140"/>
                  </a:lnTo>
                  <a:lnTo>
                    <a:pt x="51" y="133"/>
                  </a:lnTo>
                  <a:lnTo>
                    <a:pt x="50" y="126"/>
                  </a:lnTo>
                  <a:lnTo>
                    <a:pt x="42" y="117"/>
                  </a:lnTo>
                  <a:lnTo>
                    <a:pt x="33" y="109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2" y="106"/>
                  </a:lnTo>
                  <a:lnTo>
                    <a:pt x="21" y="109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8" y="102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2" y="97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12" y="83"/>
                  </a:lnTo>
                  <a:lnTo>
                    <a:pt x="22" y="86"/>
                  </a:lnTo>
                  <a:lnTo>
                    <a:pt x="30" y="88"/>
                  </a:lnTo>
                  <a:lnTo>
                    <a:pt x="35" y="88"/>
                  </a:lnTo>
                  <a:lnTo>
                    <a:pt x="38" y="86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8" y="78"/>
                  </a:lnTo>
                  <a:lnTo>
                    <a:pt x="37" y="76"/>
                  </a:lnTo>
                  <a:lnTo>
                    <a:pt x="34" y="75"/>
                  </a:lnTo>
                  <a:lnTo>
                    <a:pt x="30" y="74"/>
                  </a:lnTo>
                  <a:lnTo>
                    <a:pt x="27" y="72"/>
                  </a:lnTo>
                  <a:lnTo>
                    <a:pt x="23" y="70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10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4" y="60"/>
                  </a:lnTo>
                  <a:lnTo>
                    <a:pt x="8" y="55"/>
                  </a:lnTo>
                  <a:lnTo>
                    <a:pt x="12" y="51"/>
                  </a:lnTo>
                  <a:lnTo>
                    <a:pt x="16" y="48"/>
                  </a:lnTo>
                  <a:lnTo>
                    <a:pt x="21" y="44"/>
                  </a:lnTo>
                  <a:lnTo>
                    <a:pt x="27" y="44"/>
                  </a:lnTo>
                  <a:lnTo>
                    <a:pt x="34" y="47"/>
                  </a:lnTo>
                  <a:lnTo>
                    <a:pt x="42" y="47"/>
                  </a:lnTo>
                  <a:lnTo>
                    <a:pt x="49" y="44"/>
                  </a:lnTo>
                  <a:lnTo>
                    <a:pt x="57" y="43"/>
                  </a:lnTo>
                  <a:lnTo>
                    <a:pt x="64" y="45"/>
                  </a:lnTo>
                  <a:lnTo>
                    <a:pt x="69" y="51"/>
                  </a:lnTo>
                  <a:lnTo>
                    <a:pt x="74" y="57"/>
                  </a:lnTo>
                  <a:lnTo>
                    <a:pt x="80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7" y="64"/>
                  </a:lnTo>
                  <a:lnTo>
                    <a:pt x="101" y="62"/>
                  </a:lnTo>
                  <a:lnTo>
                    <a:pt x="107" y="56"/>
                  </a:lnTo>
                  <a:lnTo>
                    <a:pt x="108" y="53"/>
                  </a:lnTo>
                  <a:lnTo>
                    <a:pt x="109" y="44"/>
                  </a:lnTo>
                  <a:lnTo>
                    <a:pt x="112" y="35"/>
                  </a:lnTo>
                  <a:lnTo>
                    <a:pt x="115" y="28"/>
                  </a:lnTo>
                  <a:lnTo>
                    <a:pt x="119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7" y="31"/>
                  </a:lnTo>
                  <a:lnTo>
                    <a:pt x="129" y="31"/>
                  </a:lnTo>
                  <a:lnTo>
                    <a:pt x="131" y="29"/>
                  </a:lnTo>
                  <a:lnTo>
                    <a:pt x="133" y="24"/>
                  </a:lnTo>
                  <a:lnTo>
                    <a:pt x="133" y="16"/>
                  </a:lnTo>
                  <a:lnTo>
                    <a:pt x="136" y="14"/>
                  </a:lnTo>
                  <a:lnTo>
                    <a:pt x="148" y="14"/>
                  </a:lnTo>
                  <a:lnTo>
                    <a:pt x="156" y="13"/>
                  </a:lnTo>
                  <a:lnTo>
                    <a:pt x="160" y="12"/>
                  </a:lnTo>
                  <a:lnTo>
                    <a:pt x="162" y="9"/>
                  </a:lnTo>
                  <a:lnTo>
                    <a:pt x="166" y="5"/>
                  </a:lnTo>
                  <a:lnTo>
                    <a:pt x="167" y="2"/>
                  </a:lnTo>
                  <a:lnTo>
                    <a:pt x="179" y="9"/>
                  </a:lnTo>
                  <a:lnTo>
                    <a:pt x="190" y="12"/>
                  </a:lnTo>
                  <a:lnTo>
                    <a:pt x="197" y="12"/>
                  </a:lnTo>
                  <a:lnTo>
                    <a:pt x="205" y="9"/>
                  </a:lnTo>
                  <a:lnTo>
                    <a:pt x="209" y="5"/>
                  </a:lnTo>
                  <a:lnTo>
                    <a:pt x="211" y="4"/>
                  </a:lnTo>
                  <a:lnTo>
                    <a:pt x="217" y="4"/>
                  </a:lnTo>
                  <a:lnTo>
                    <a:pt x="219" y="2"/>
                  </a:lnTo>
                  <a:lnTo>
                    <a:pt x="224" y="1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1218684" y="4497782"/>
              <a:ext cx="423615" cy="398891"/>
            </a:xfrm>
            <a:custGeom>
              <a:avLst/>
              <a:gdLst/>
              <a:ahLst/>
              <a:cxnLst>
                <a:cxn ang="0">
                  <a:pos x="124" y="5"/>
                </a:cxn>
                <a:cxn ang="0">
                  <a:pos x="137" y="21"/>
                </a:cxn>
                <a:cxn ang="0">
                  <a:pos x="151" y="37"/>
                </a:cxn>
                <a:cxn ang="0">
                  <a:pos x="178" y="56"/>
                </a:cxn>
                <a:cxn ang="0">
                  <a:pos x="202" y="72"/>
                </a:cxn>
                <a:cxn ang="0">
                  <a:pos x="210" y="99"/>
                </a:cxn>
                <a:cxn ang="0">
                  <a:pos x="202" y="114"/>
                </a:cxn>
                <a:cxn ang="0">
                  <a:pos x="211" y="119"/>
                </a:cxn>
                <a:cxn ang="0">
                  <a:pos x="225" y="119"/>
                </a:cxn>
                <a:cxn ang="0">
                  <a:pos x="227" y="138"/>
                </a:cxn>
                <a:cxn ang="0">
                  <a:pos x="239" y="137"/>
                </a:cxn>
                <a:cxn ang="0">
                  <a:pos x="249" y="149"/>
                </a:cxn>
                <a:cxn ang="0">
                  <a:pos x="257" y="169"/>
                </a:cxn>
                <a:cxn ang="0">
                  <a:pos x="251" y="181"/>
                </a:cxn>
                <a:cxn ang="0">
                  <a:pos x="245" y="188"/>
                </a:cxn>
                <a:cxn ang="0">
                  <a:pos x="227" y="190"/>
                </a:cxn>
                <a:cxn ang="0">
                  <a:pos x="206" y="204"/>
                </a:cxn>
                <a:cxn ang="0">
                  <a:pos x="208" y="213"/>
                </a:cxn>
                <a:cxn ang="0">
                  <a:pos x="212" y="228"/>
                </a:cxn>
                <a:cxn ang="0">
                  <a:pos x="191" y="232"/>
                </a:cxn>
                <a:cxn ang="0">
                  <a:pos x="178" y="238"/>
                </a:cxn>
                <a:cxn ang="0">
                  <a:pos x="161" y="220"/>
                </a:cxn>
                <a:cxn ang="0">
                  <a:pos x="153" y="217"/>
                </a:cxn>
                <a:cxn ang="0">
                  <a:pos x="147" y="221"/>
                </a:cxn>
                <a:cxn ang="0">
                  <a:pos x="126" y="219"/>
                </a:cxn>
                <a:cxn ang="0">
                  <a:pos x="105" y="220"/>
                </a:cxn>
                <a:cxn ang="0">
                  <a:pos x="94" y="228"/>
                </a:cxn>
                <a:cxn ang="0">
                  <a:pos x="83" y="223"/>
                </a:cxn>
                <a:cxn ang="0">
                  <a:pos x="79" y="209"/>
                </a:cxn>
                <a:cxn ang="0">
                  <a:pos x="75" y="213"/>
                </a:cxn>
                <a:cxn ang="0">
                  <a:pos x="73" y="223"/>
                </a:cxn>
                <a:cxn ang="0">
                  <a:pos x="59" y="217"/>
                </a:cxn>
                <a:cxn ang="0">
                  <a:pos x="32" y="224"/>
                </a:cxn>
                <a:cxn ang="0">
                  <a:pos x="19" y="217"/>
                </a:cxn>
                <a:cxn ang="0">
                  <a:pos x="15" y="204"/>
                </a:cxn>
                <a:cxn ang="0">
                  <a:pos x="15" y="188"/>
                </a:cxn>
                <a:cxn ang="0">
                  <a:pos x="15" y="177"/>
                </a:cxn>
                <a:cxn ang="0">
                  <a:pos x="9" y="166"/>
                </a:cxn>
                <a:cxn ang="0">
                  <a:pos x="1" y="161"/>
                </a:cxn>
                <a:cxn ang="0">
                  <a:pos x="3" y="154"/>
                </a:cxn>
                <a:cxn ang="0">
                  <a:pos x="16" y="145"/>
                </a:cxn>
                <a:cxn ang="0">
                  <a:pos x="32" y="145"/>
                </a:cxn>
                <a:cxn ang="0">
                  <a:pos x="50" y="138"/>
                </a:cxn>
                <a:cxn ang="0">
                  <a:pos x="50" y="115"/>
                </a:cxn>
                <a:cxn ang="0">
                  <a:pos x="46" y="99"/>
                </a:cxn>
                <a:cxn ang="0">
                  <a:pos x="62" y="88"/>
                </a:cxn>
                <a:cxn ang="0">
                  <a:pos x="66" y="67"/>
                </a:cxn>
                <a:cxn ang="0">
                  <a:pos x="74" y="27"/>
                </a:cxn>
                <a:cxn ang="0">
                  <a:pos x="81" y="14"/>
                </a:cxn>
                <a:cxn ang="0">
                  <a:pos x="86" y="6"/>
                </a:cxn>
                <a:cxn ang="0">
                  <a:pos x="102" y="7"/>
                </a:cxn>
                <a:cxn ang="0">
                  <a:pos x="113" y="3"/>
                </a:cxn>
              </a:cxnLst>
              <a:rect l="0" t="0" r="r" b="b"/>
              <a:pathLst>
                <a:path w="257" h="242">
                  <a:moveTo>
                    <a:pt x="118" y="0"/>
                  </a:moveTo>
                  <a:lnTo>
                    <a:pt x="124" y="0"/>
                  </a:lnTo>
                  <a:lnTo>
                    <a:pt x="124" y="5"/>
                  </a:lnTo>
                  <a:lnTo>
                    <a:pt x="128" y="13"/>
                  </a:lnTo>
                  <a:lnTo>
                    <a:pt x="129" y="17"/>
                  </a:lnTo>
                  <a:lnTo>
                    <a:pt x="137" y="21"/>
                  </a:lnTo>
                  <a:lnTo>
                    <a:pt x="149" y="25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55" y="44"/>
                  </a:lnTo>
                  <a:lnTo>
                    <a:pt x="163" y="48"/>
                  </a:lnTo>
                  <a:lnTo>
                    <a:pt x="178" y="56"/>
                  </a:lnTo>
                  <a:lnTo>
                    <a:pt x="188" y="61"/>
                  </a:lnTo>
                  <a:lnTo>
                    <a:pt x="194" y="65"/>
                  </a:lnTo>
                  <a:lnTo>
                    <a:pt x="202" y="72"/>
                  </a:lnTo>
                  <a:lnTo>
                    <a:pt x="208" y="81"/>
                  </a:lnTo>
                  <a:lnTo>
                    <a:pt x="212" y="91"/>
                  </a:lnTo>
                  <a:lnTo>
                    <a:pt x="210" y="99"/>
                  </a:lnTo>
                  <a:lnTo>
                    <a:pt x="206" y="104"/>
                  </a:lnTo>
                  <a:lnTo>
                    <a:pt x="202" y="108"/>
                  </a:lnTo>
                  <a:lnTo>
                    <a:pt x="202" y="114"/>
                  </a:lnTo>
                  <a:lnTo>
                    <a:pt x="203" y="116"/>
                  </a:lnTo>
                  <a:lnTo>
                    <a:pt x="208" y="119"/>
                  </a:lnTo>
                  <a:lnTo>
                    <a:pt x="211" y="119"/>
                  </a:lnTo>
                  <a:lnTo>
                    <a:pt x="214" y="118"/>
                  </a:lnTo>
                  <a:lnTo>
                    <a:pt x="222" y="118"/>
                  </a:lnTo>
                  <a:lnTo>
                    <a:pt x="225" y="119"/>
                  </a:lnTo>
                  <a:lnTo>
                    <a:pt x="225" y="131"/>
                  </a:lnTo>
                  <a:lnTo>
                    <a:pt x="226" y="135"/>
                  </a:lnTo>
                  <a:lnTo>
                    <a:pt x="227" y="138"/>
                  </a:lnTo>
                  <a:lnTo>
                    <a:pt x="233" y="141"/>
                  </a:lnTo>
                  <a:lnTo>
                    <a:pt x="238" y="138"/>
                  </a:lnTo>
                  <a:lnTo>
                    <a:pt x="239" y="137"/>
                  </a:lnTo>
                  <a:lnTo>
                    <a:pt x="243" y="137"/>
                  </a:lnTo>
                  <a:lnTo>
                    <a:pt x="246" y="141"/>
                  </a:lnTo>
                  <a:lnTo>
                    <a:pt x="249" y="149"/>
                  </a:lnTo>
                  <a:lnTo>
                    <a:pt x="253" y="158"/>
                  </a:lnTo>
                  <a:lnTo>
                    <a:pt x="255" y="168"/>
                  </a:lnTo>
                  <a:lnTo>
                    <a:pt x="257" y="169"/>
                  </a:lnTo>
                  <a:lnTo>
                    <a:pt x="257" y="174"/>
                  </a:lnTo>
                  <a:lnTo>
                    <a:pt x="255" y="177"/>
                  </a:lnTo>
                  <a:lnTo>
                    <a:pt x="251" y="181"/>
                  </a:lnTo>
                  <a:lnTo>
                    <a:pt x="250" y="184"/>
                  </a:lnTo>
                  <a:lnTo>
                    <a:pt x="247" y="185"/>
                  </a:lnTo>
                  <a:lnTo>
                    <a:pt x="245" y="188"/>
                  </a:lnTo>
                  <a:lnTo>
                    <a:pt x="241" y="189"/>
                  </a:lnTo>
                  <a:lnTo>
                    <a:pt x="237" y="189"/>
                  </a:lnTo>
                  <a:lnTo>
                    <a:pt x="227" y="190"/>
                  </a:lnTo>
                  <a:lnTo>
                    <a:pt x="218" y="195"/>
                  </a:lnTo>
                  <a:lnTo>
                    <a:pt x="208" y="201"/>
                  </a:lnTo>
                  <a:lnTo>
                    <a:pt x="206" y="204"/>
                  </a:lnTo>
                  <a:lnTo>
                    <a:pt x="206" y="209"/>
                  </a:lnTo>
                  <a:lnTo>
                    <a:pt x="207" y="211"/>
                  </a:lnTo>
                  <a:lnTo>
                    <a:pt x="208" y="213"/>
                  </a:lnTo>
                  <a:lnTo>
                    <a:pt x="211" y="217"/>
                  </a:lnTo>
                  <a:lnTo>
                    <a:pt x="212" y="221"/>
                  </a:lnTo>
                  <a:lnTo>
                    <a:pt x="212" y="228"/>
                  </a:lnTo>
                  <a:lnTo>
                    <a:pt x="210" y="231"/>
                  </a:lnTo>
                  <a:lnTo>
                    <a:pt x="204" y="232"/>
                  </a:lnTo>
                  <a:lnTo>
                    <a:pt x="191" y="232"/>
                  </a:lnTo>
                  <a:lnTo>
                    <a:pt x="186" y="234"/>
                  </a:lnTo>
                  <a:lnTo>
                    <a:pt x="182" y="235"/>
                  </a:lnTo>
                  <a:lnTo>
                    <a:pt x="178" y="238"/>
                  </a:lnTo>
                  <a:lnTo>
                    <a:pt x="175" y="242"/>
                  </a:lnTo>
                  <a:lnTo>
                    <a:pt x="168" y="228"/>
                  </a:lnTo>
                  <a:lnTo>
                    <a:pt x="161" y="220"/>
                  </a:lnTo>
                  <a:lnTo>
                    <a:pt x="157" y="219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1" y="219"/>
                  </a:lnTo>
                  <a:lnTo>
                    <a:pt x="149" y="219"/>
                  </a:lnTo>
                  <a:lnTo>
                    <a:pt x="147" y="221"/>
                  </a:lnTo>
                  <a:lnTo>
                    <a:pt x="143" y="221"/>
                  </a:lnTo>
                  <a:lnTo>
                    <a:pt x="136" y="220"/>
                  </a:lnTo>
                  <a:lnTo>
                    <a:pt x="126" y="219"/>
                  </a:lnTo>
                  <a:lnTo>
                    <a:pt x="116" y="217"/>
                  </a:lnTo>
                  <a:lnTo>
                    <a:pt x="108" y="219"/>
                  </a:lnTo>
                  <a:lnTo>
                    <a:pt x="105" y="220"/>
                  </a:lnTo>
                  <a:lnTo>
                    <a:pt x="104" y="223"/>
                  </a:lnTo>
                  <a:lnTo>
                    <a:pt x="104" y="228"/>
                  </a:lnTo>
                  <a:lnTo>
                    <a:pt x="94" y="228"/>
                  </a:lnTo>
                  <a:lnTo>
                    <a:pt x="90" y="227"/>
                  </a:lnTo>
                  <a:lnTo>
                    <a:pt x="87" y="227"/>
                  </a:lnTo>
                  <a:lnTo>
                    <a:pt x="83" y="223"/>
                  </a:lnTo>
                  <a:lnTo>
                    <a:pt x="83" y="219"/>
                  </a:lnTo>
                  <a:lnTo>
                    <a:pt x="82" y="215"/>
                  </a:lnTo>
                  <a:lnTo>
                    <a:pt x="79" y="209"/>
                  </a:lnTo>
                  <a:lnTo>
                    <a:pt x="78" y="208"/>
                  </a:lnTo>
                  <a:lnTo>
                    <a:pt x="75" y="211"/>
                  </a:lnTo>
                  <a:lnTo>
                    <a:pt x="75" y="213"/>
                  </a:lnTo>
                  <a:lnTo>
                    <a:pt x="74" y="216"/>
                  </a:lnTo>
                  <a:lnTo>
                    <a:pt x="74" y="221"/>
                  </a:lnTo>
                  <a:lnTo>
                    <a:pt x="73" y="223"/>
                  </a:lnTo>
                  <a:lnTo>
                    <a:pt x="71" y="223"/>
                  </a:lnTo>
                  <a:lnTo>
                    <a:pt x="63" y="219"/>
                  </a:lnTo>
                  <a:lnTo>
                    <a:pt x="59" y="217"/>
                  </a:lnTo>
                  <a:lnTo>
                    <a:pt x="47" y="217"/>
                  </a:lnTo>
                  <a:lnTo>
                    <a:pt x="36" y="220"/>
                  </a:lnTo>
                  <a:lnTo>
                    <a:pt x="32" y="224"/>
                  </a:lnTo>
                  <a:lnTo>
                    <a:pt x="27" y="221"/>
                  </a:lnTo>
                  <a:lnTo>
                    <a:pt x="23" y="220"/>
                  </a:lnTo>
                  <a:lnTo>
                    <a:pt x="19" y="217"/>
                  </a:lnTo>
                  <a:lnTo>
                    <a:pt x="16" y="212"/>
                  </a:lnTo>
                  <a:lnTo>
                    <a:pt x="16" y="208"/>
                  </a:lnTo>
                  <a:lnTo>
                    <a:pt x="15" y="204"/>
                  </a:lnTo>
                  <a:lnTo>
                    <a:pt x="12" y="199"/>
                  </a:lnTo>
                  <a:lnTo>
                    <a:pt x="12" y="192"/>
                  </a:lnTo>
                  <a:lnTo>
                    <a:pt x="15" y="188"/>
                  </a:lnTo>
                  <a:lnTo>
                    <a:pt x="16" y="185"/>
                  </a:lnTo>
                  <a:lnTo>
                    <a:pt x="16" y="181"/>
                  </a:lnTo>
                  <a:lnTo>
                    <a:pt x="15" y="177"/>
                  </a:lnTo>
                  <a:lnTo>
                    <a:pt x="13" y="172"/>
                  </a:lnTo>
                  <a:lnTo>
                    <a:pt x="11" y="169"/>
                  </a:lnTo>
                  <a:lnTo>
                    <a:pt x="9" y="166"/>
                  </a:lnTo>
                  <a:lnTo>
                    <a:pt x="7" y="165"/>
                  </a:lnTo>
                  <a:lnTo>
                    <a:pt x="4" y="162"/>
                  </a:lnTo>
                  <a:lnTo>
                    <a:pt x="1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3" y="154"/>
                  </a:lnTo>
                  <a:lnTo>
                    <a:pt x="7" y="151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32" y="145"/>
                  </a:lnTo>
                  <a:lnTo>
                    <a:pt x="39" y="147"/>
                  </a:lnTo>
                  <a:lnTo>
                    <a:pt x="46" y="145"/>
                  </a:lnTo>
                  <a:lnTo>
                    <a:pt x="50" y="138"/>
                  </a:lnTo>
                  <a:lnTo>
                    <a:pt x="51" y="130"/>
                  </a:lnTo>
                  <a:lnTo>
                    <a:pt x="51" y="122"/>
                  </a:lnTo>
                  <a:lnTo>
                    <a:pt x="50" y="115"/>
                  </a:lnTo>
                  <a:lnTo>
                    <a:pt x="46" y="108"/>
                  </a:lnTo>
                  <a:lnTo>
                    <a:pt x="44" y="103"/>
                  </a:lnTo>
                  <a:lnTo>
                    <a:pt x="46" y="99"/>
                  </a:lnTo>
                  <a:lnTo>
                    <a:pt x="50" y="96"/>
                  </a:lnTo>
                  <a:lnTo>
                    <a:pt x="57" y="92"/>
                  </a:lnTo>
                  <a:lnTo>
                    <a:pt x="62" y="88"/>
                  </a:lnTo>
                  <a:lnTo>
                    <a:pt x="66" y="84"/>
                  </a:lnTo>
                  <a:lnTo>
                    <a:pt x="67" y="77"/>
                  </a:lnTo>
                  <a:lnTo>
                    <a:pt x="66" y="67"/>
                  </a:lnTo>
                  <a:lnTo>
                    <a:pt x="63" y="52"/>
                  </a:lnTo>
                  <a:lnTo>
                    <a:pt x="62" y="36"/>
                  </a:lnTo>
                  <a:lnTo>
                    <a:pt x="74" y="27"/>
                  </a:lnTo>
                  <a:lnTo>
                    <a:pt x="77" y="25"/>
                  </a:lnTo>
                  <a:lnTo>
                    <a:pt x="79" y="17"/>
                  </a:lnTo>
                  <a:lnTo>
                    <a:pt x="81" y="14"/>
                  </a:lnTo>
                  <a:lnTo>
                    <a:pt x="83" y="10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6" y="6"/>
                  </a:lnTo>
                  <a:lnTo>
                    <a:pt x="109" y="5"/>
                  </a:lnTo>
                  <a:lnTo>
                    <a:pt x="113" y="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923637" y="5127435"/>
              <a:ext cx="161534" cy="1087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6" y="0"/>
                </a:cxn>
                <a:cxn ang="0">
                  <a:pos x="53" y="2"/>
                </a:cxn>
                <a:cxn ang="0">
                  <a:pos x="55" y="7"/>
                </a:cxn>
                <a:cxn ang="0">
                  <a:pos x="55" y="11"/>
                </a:cxn>
                <a:cxn ang="0">
                  <a:pos x="58" y="16"/>
                </a:cxn>
                <a:cxn ang="0">
                  <a:pos x="61" y="17"/>
                </a:cxn>
                <a:cxn ang="0">
                  <a:pos x="67" y="24"/>
                </a:cxn>
                <a:cxn ang="0">
                  <a:pos x="76" y="28"/>
                </a:cxn>
                <a:cxn ang="0">
                  <a:pos x="84" y="29"/>
                </a:cxn>
                <a:cxn ang="0">
                  <a:pos x="93" y="32"/>
                </a:cxn>
                <a:cxn ang="0">
                  <a:pos x="97" y="35"/>
                </a:cxn>
                <a:cxn ang="0">
                  <a:pos x="98" y="38"/>
                </a:cxn>
                <a:cxn ang="0">
                  <a:pos x="98" y="39"/>
                </a:cxn>
                <a:cxn ang="0">
                  <a:pos x="97" y="40"/>
                </a:cxn>
                <a:cxn ang="0">
                  <a:pos x="92" y="43"/>
                </a:cxn>
                <a:cxn ang="0">
                  <a:pos x="88" y="46"/>
                </a:cxn>
                <a:cxn ang="0">
                  <a:pos x="85" y="54"/>
                </a:cxn>
                <a:cxn ang="0">
                  <a:pos x="85" y="64"/>
                </a:cxn>
                <a:cxn ang="0">
                  <a:pos x="81" y="62"/>
                </a:cxn>
                <a:cxn ang="0">
                  <a:pos x="63" y="62"/>
                </a:cxn>
                <a:cxn ang="0">
                  <a:pos x="59" y="60"/>
                </a:cxn>
                <a:cxn ang="0">
                  <a:pos x="54" y="58"/>
                </a:cxn>
                <a:cxn ang="0">
                  <a:pos x="49" y="56"/>
                </a:cxn>
                <a:cxn ang="0">
                  <a:pos x="43" y="58"/>
                </a:cxn>
                <a:cxn ang="0">
                  <a:pos x="35" y="60"/>
                </a:cxn>
                <a:cxn ang="0">
                  <a:pos x="26" y="66"/>
                </a:cxn>
                <a:cxn ang="0">
                  <a:pos x="20" y="56"/>
                </a:cxn>
                <a:cxn ang="0">
                  <a:pos x="15" y="48"/>
                </a:cxn>
                <a:cxn ang="0">
                  <a:pos x="12" y="35"/>
                </a:cxn>
                <a:cxn ang="0">
                  <a:pos x="3" y="25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8" y="11"/>
                </a:cxn>
                <a:cxn ang="0">
                  <a:pos x="16" y="5"/>
                </a:cxn>
                <a:cxn ang="0">
                  <a:pos x="19" y="2"/>
                </a:cxn>
                <a:cxn ang="0">
                  <a:pos x="27" y="0"/>
                </a:cxn>
              </a:cxnLst>
              <a:rect l="0" t="0" r="r" b="b"/>
              <a:pathLst>
                <a:path w="98" h="66">
                  <a:moveTo>
                    <a:pt x="27" y="0"/>
                  </a:moveTo>
                  <a:lnTo>
                    <a:pt x="46" y="0"/>
                  </a:lnTo>
                  <a:lnTo>
                    <a:pt x="53" y="2"/>
                  </a:lnTo>
                  <a:lnTo>
                    <a:pt x="55" y="7"/>
                  </a:lnTo>
                  <a:lnTo>
                    <a:pt x="55" y="11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7" y="24"/>
                  </a:lnTo>
                  <a:lnTo>
                    <a:pt x="76" y="28"/>
                  </a:lnTo>
                  <a:lnTo>
                    <a:pt x="84" y="29"/>
                  </a:lnTo>
                  <a:lnTo>
                    <a:pt x="93" y="32"/>
                  </a:lnTo>
                  <a:lnTo>
                    <a:pt x="97" y="35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7" y="40"/>
                  </a:lnTo>
                  <a:lnTo>
                    <a:pt x="92" y="43"/>
                  </a:lnTo>
                  <a:lnTo>
                    <a:pt x="88" y="46"/>
                  </a:lnTo>
                  <a:lnTo>
                    <a:pt x="85" y="54"/>
                  </a:lnTo>
                  <a:lnTo>
                    <a:pt x="85" y="64"/>
                  </a:lnTo>
                  <a:lnTo>
                    <a:pt x="81" y="62"/>
                  </a:lnTo>
                  <a:lnTo>
                    <a:pt x="63" y="62"/>
                  </a:lnTo>
                  <a:lnTo>
                    <a:pt x="59" y="60"/>
                  </a:lnTo>
                  <a:lnTo>
                    <a:pt x="54" y="58"/>
                  </a:lnTo>
                  <a:lnTo>
                    <a:pt x="49" y="56"/>
                  </a:lnTo>
                  <a:lnTo>
                    <a:pt x="43" y="58"/>
                  </a:lnTo>
                  <a:lnTo>
                    <a:pt x="35" y="60"/>
                  </a:lnTo>
                  <a:lnTo>
                    <a:pt x="26" y="66"/>
                  </a:lnTo>
                  <a:lnTo>
                    <a:pt x="20" y="56"/>
                  </a:lnTo>
                  <a:lnTo>
                    <a:pt x="15" y="48"/>
                  </a:lnTo>
                  <a:lnTo>
                    <a:pt x="12" y="35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844519" y="5013702"/>
              <a:ext cx="149996" cy="14505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9" y="0"/>
                </a:cxn>
                <a:cxn ang="0">
                  <a:pos x="36" y="7"/>
                </a:cxn>
                <a:cxn ang="0">
                  <a:pos x="44" y="19"/>
                </a:cxn>
                <a:cxn ang="0">
                  <a:pos x="47" y="20"/>
                </a:cxn>
                <a:cxn ang="0">
                  <a:pos x="48" y="22"/>
                </a:cxn>
                <a:cxn ang="0">
                  <a:pos x="51" y="22"/>
                </a:cxn>
                <a:cxn ang="0">
                  <a:pos x="55" y="20"/>
                </a:cxn>
                <a:cxn ang="0">
                  <a:pos x="60" y="18"/>
                </a:cxn>
                <a:cxn ang="0">
                  <a:pos x="64" y="15"/>
                </a:cxn>
                <a:cxn ang="0">
                  <a:pos x="67" y="12"/>
                </a:cxn>
                <a:cxn ang="0">
                  <a:pos x="68" y="10"/>
                </a:cxn>
                <a:cxn ang="0">
                  <a:pos x="68" y="7"/>
                </a:cxn>
                <a:cxn ang="0">
                  <a:pos x="76" y="12"/>
                </a:cxn>
                <a:cxn ang="0">
                  <a:pos x="78" y="15"/>
                </a:cxn>
                <a:cxn ang="0">
                  <a:pos x="79" y="16"/>
                </a:cxn>
                <a:cxn ang="0">
                  <a:pos x="82" y="22"/>
                </a:cxn>
                <a:cxn ang="0">
                  <a:pos x="89" y="28"/>
                </a:cxn>
                <a:cxn ang="0">
                  <a:pos x="91" y="36"/>
                </a:cxn>
                <a:cxn ang="0">
                  <a:pos x="91" y="42"/>
                </a:cxn>
                <a:cxn ang="0">
                  <a:pos x="89" y="42"/>
                </a:cxn>
                <a:cxn ang="0">
                  <a:pos x="86" y="41"/>
                </a:cxn>
                <a:cxn ang="0">
                  <a:pos x="85" y="41"/>
                </a:cxn>
                <a:cxn ang="0">
                  <a:pos x="83" y="39"/>
                </a:cxn>
                <a:cxn ang="0">
                  <a:pos x="81" y="39"/>
                </a:cxn>
                <a:cxn ang="0">
                  <a:pos x="78" y="42"/>
                </a:cxn>
                <a:cxn ang="0">
                  <a:pos x="78" y="47"/>
                </a:cxn>
                <a:cxn ang="0">
                  <a:pos x="81" y="49"/>
                </a:cxn>
                <a:cxn ang="0">
                  <a:pos x="82" y="53"/>
                </a:cxn>
                <a:cxn ang="0">
                  <a:pos x="85" y="57"/>
                </a:cxn>
                <a:cxn ang="0">
                  <a:pos x="86" y="61"/>
                </a:cxn>
                <a:cxn ang="0">
                  <a:pos x="86" y="69"/>
                </a:cxn>
                <a:cxn ang="0">
                  <a:pos x="75" y="69"/>
                </a:cxn>
                <a:cxn ang="0">
                  <a:pos x="67" y="71"/>
                </a:cxn>
                <a:cxn ang="0">
                  <a:pos x="64" y="74"/>
                </a:cxn>
                <a:cxn ang="0">
                  <a:pos x="56" y="80"/>
                </a:cxn>
                <a:cxn ang="0">
                  <a:pos x="48" y="88"/>
                </a:cxn>
                <a:cxn ang="0">
                  <a:pos x="44" y="85"/>
                </a:cxn>
                <a:cxn ang="0">
                  <a:pos x="37" y="82"/>
                </a:cxn>
                <a:cxn ang="0">
                  <a:pos x="29" y="78"/>
                </a:cxn>
                <a:cxn ang="0">
                  <a:pos x="23" y="71"/>
                </a:cxn>
                <a:cxn ang="0">
                  <a:pos x="17" y="61"/>
                </a:cxn>
                <a:cxn ang="0">
                  <a:pos x="11" y="49"/>
                </a:cxn>
                <a:cxn ang="0">
                  <a:pos x="5" y="36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5" y="16"/>
                </a:cxn>
                <a:cxn ang="0">
                  <a:pos x="9" y="14"/>
                </a:cxn>
                <a:cxn ang="0">
                  <a:pos x="13" y="12"/>
                </a:cxn>
                <a:cxn ang="0">
                  <a:pos x="15" y="11"/>
                </a:cxn>
                <a:cxn ang="0">
                  <a:pos x="27" y="11"/>
                </a:cxn>
                <a:cxn ang="0">
                  <a:pos x="28" y="10"/>
                </a:cxn>
                <a:cxn ang="0">
                  <a:pos x="28" y="3"/>
                </a:cxn>
                <a:cxn ang="0">
                  <a:pos x="27" y="1"/>
                </a:cxn>
                <a:cxn ang="0">
                  <a:pos x="27" y="0"/>
                </a:cxn>
              </a:cxnLst>
              <a:rect l="0" t="0" r="r" b="b"/>
              <a:pathLst>
                <a:path w="91" h="88">
                  <a:moveTo>
                    <a:pt x="27" y="0"/>
                  </a:moveTo>
                  <a:lnTo>
                    <a:pt x="29" y="0"/>
                  </a:lnTo>
                  <a:lnTo>
                    <a:pt x="36" y="7"/>
                  </a:lnTo>
                  <a:lnTo>
                    <a:pt x="44" y="19"/>
                  </a:lnTo>
                  <a:lnTo>
                    <a:pt x="47" y="20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5" y="20"/>
                  </a:lnTo>
                  <a:lnTo>
                    <a:pt x="60" y="18"/>
                  </a:lnTo>
                  <a:lnTo>
                    <a:pt x="64" y="15"/>
                  </a:lnTo>
                  <a:lnTo>
                    <a:pt x="67" y="12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76" y="12"/>
                  </a:lnTo>
                  <a:lnTo>
                    <a:pt x="78" y="15"/>
                  </a:lnTo>
                  <a:lnTo>
                    <a:pt x="79" y="16"/>
                  </a:lnTo>
                  <a:lnTo>
                    <a:pt x="82" y="22"/>
                  </a:lnTo>
                  <a:lnTo>
                    <a:pt x="89" y="28"/>
                  </a:lnTo>
                  <a:lnTo>
                    <a:pt x="91" y="36"/>
                  </a:lnTo>
                  <a:lnTo>
                    <a:pt x="91" y="42"/>
                  </a:lnTo>
                  <a:lnTo>
                    <a:pt x="89" y="42"/>
                  </a:lnTo>
                  <a:lnTo>
                    <a:pt x="86" y="41"/>
                  </a:lnTo>
                  <a:lnTo>
                    <a:pt x="85" y="41"/>
                  </a:lnTo>
                  <a:lnTo>
                    <a:pt x="83" y="39"/>
                  </a:lnTo>
                  <a:lnTo>
                    <a:pt x="81" y="39"/>
                  </a:lnTo>
                  <a:lnTo>
                    <a:pt x="78" y="42"/>
                  </a:lnTo>
                  <a:lnTo>
                    <a:pt x="78" y="47"/>
                  </a:lnTo>
                  <a:lnTo>
                    <a:pt x="81" y="49"/>
                  </a:lnTo>
                  <a:lnTo>
                    <a:pt x="82" y="53"/>
                  </a:lnTo>
                  <a:lnTo>
                    <a:pt x="85" y="57"/>
                  </a:lnTo>
                  <a:lnTo>
                    <a:pt x="86" y="61"/>
                  </a:lnTo>
                  <a:lnTo>
                    <a:pt x="86" y="69"/>
                  </a:lnTo>
                  <a:lnTo>
                    <a:pt x="75" y="69"/>
                  </a:lnTo>
                  <a:lnTo>
                    <a:pt x="67" y="71"/>
                  </a:lnTo>
                  <a:lnTo>
                    <a:pt x="64" y="74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4" y="85"/>
                  </a:lnTo>
                  <a:lnTo>
                    <a:pt x="37" y="82"/>
                  </a:lnTo>
                  <a:lnTo>
                    <a:pt x="29" y="78"/>
                  </a:lnTo>
                  <a:lnTo>
                    <a:pt x="23" y="71"/>
                  </a:lnTo>
                  <a:lnTo>
                    <a:pt x="17" y="61"/>
                  </a:lnTo>
                  <a:lnTo>
                    <a:pt x="11" y="49"/>
                  </a:lnTo>
                  <a:lnTo>
                    <a:pt x="5" y="36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5" y="16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1063744" y="5203257"/>
              <a:ext cx="28021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12" y="5"/>
                </a:cxn>
                <a:cxn ang="0">
                  <a:pos x="16" y="6"/>
                </a:cxn>
                <a:cxn ang="0">
                  <a:pos x="17" y="8"/>
                </a:cxn>
                <a:cxn ang="0">
                  <a:pos x="17" y="24"/>
                </a:cxn>
                <a:cxn ang="0">
                  <a:pos x="15" y="23"/>
                </a:cxn>
                <a:cxn ang="0">
                  <a:pos x="12" y="2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3" y="0"/>
                </a:cxn>
              </a:cxnLst>
              <a:rect l="0" t="0" r="r" b="b"/>
              <a:pathLst>
                <a:path w="17" h="24">
                  <a:moveTo>
                    <a:pt x="3" y="0"/>
                  </a:moveTo>
                  <a:lnTo>
                    <a:pt x="4" y="0"/>
                  </a:lnTo>
                  <a:lnTo>
                    <a:pt x="12" y="5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7" y="24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956604" y="4890079"/>
              <a:ext cx="275267" cy="357684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65" y="16"/>
                </a:cxn>
                <a:cxn ang="0">
                  <a:pos x="76" y="18"/>
                </a:cxn>
                <a:cxn ang="0">
                  <a:pos x="86" y="27"/>
                </a:cxn>
                <a:cxn ang="0">
                  <a:pos x="113" y="31"/>
                </a:cxn>
                <a:cxn ang="0">
                  <a:pos x="121" y="51"/>
                </a:cxn>
                <a:cxn ang="0">
                  <a:pos x="135" y="78"/>
                </a:cxn>
                <a:cxn ang="0">
                  <a:pos x="139" y="99"/>
                </a:cxn>
                <a:cxn ang="0">
                  <a:pos x="152" y="120"/>
                </a:cxn>
                <a:cxn ang="0">
                  <a:pos x="164" y="152"/>
                </a:cxn>
                <a:cxn ang="0">
                  <a:pos x="167" y="167"/>
                </a:cxn>
                <a:cxn ang="0">
                  <a:pos x="147" y="176"/>
                </a:cxn>
                <a:cxn ang="0">
                  <a:pos x="135" y="173"/>
                </a:cxn>
                <a:cxn ang="0">
                  <a:pos x="119" y="191"/>
                </a:cxn>
                <a:cxn ang="0">
                  <a:pos x="117" y="196"/>
                </a:cxn>
                <a:cxn ang="0">
                  <a:pos x="125" y="204"/>
                </a:cxn>
                <a:cxn ang="0">
                  <a:pos x="123" y="211"/>
                </a:cxn>
                <a:cxn ang="0">
                  <a:pos x="112" y="217"/>
                </a:cxn>
                <a:cxn ang="0">
                  <a:pos x="99" y="210"/>
                </a:cxn>
                <a:cxn ang="0">
                  <a:pos x="93" y="215"/>
                </a:cxn>
                <a:cxn ang="0">
                  <a:pos x="82" y="198"/>
                </a:cxn>
                <a:cxn ang="0">
                  <a:pos x="69" y="190"/>
                </a:cxn>
                <a:cxn ang="0">
                  <a:pos x="77" y="183"/>
                </a:cxn>
                <a:cxn ang="0">
                  <a:pos x="73" y="176"/>
                </a:cxn>
                <a:cxn ang="0">
                  <a:pos x="47" y="168"/>
                </a:cxn>
                <a:cxn ang="0">
                  <a:pos x="35" y="155"/>
                </a:cxn>
                <a:cxn ang="0">
                  <a:pos x="29" y="145"/>
                </a:cxn>
                <a:cxn ang="0">
                  <a:pos x="18" y="136"/>
                </a:cxn>
                <a:cxn ang="0">
                  <a:pos x="13" y="124"/>
                </a:cxn>
                <a:cxn ang="0">
                  <a:pos x="13" y="114"/>
                </a:cxn>
                <a:cxn ang="0">
                  <a:pos x="18" y="116"/>
                </a:cxn>
                <a:cxn ang="0">
                  <a:pos x="23" y="111"/>
                </a:cxn>
                <a:cxn ang="0">
                  <a:pos x="11" y="91"/>
                </a:cxn>
                <a:cxn ang="0">
                  <a:pos x="0" y="82"/>
                </a:cxn>
                <a:cxn ang="0">
                  <a:pos x="2" y="70"/>
                </a:cxn>
                <a:cxn ang="0">
                  <a:pos x="14" y="63"/>
                </a:cxn>
                <a:cxn ang="0">
                  <a:pos x="22" y="58"/>
                </a:cxn>
                <a:cxn ang="0">
                  <a:pos x="18" y="49"/>
                </a:cxn>
                <a:cxn ang="0">
                  <a:pos x="21" y="40"/>
                </a:cxn>
                <a:cxn ang="0">
                  <a:pos x="17" y="31"/>
                </a:cxn>
                <a:cxn ang="0">
                  <a:pos x="15" y="6"/>
                </a:cxn>
                <a:cxn ang="0">
                  <a:pos x="27" y="8"/>
                </a:cxn>
                <a:cxn ang="0">
                  <a:pos x="34" y="10"/>
                </a:cxn>
                <a:cxn ang="0">
                  <a:pos x="46" y="1"/>
                </a:cxn>
              </a:cxnLst>
              <a:rect l="0" t="0" r="r" b="b"/>
              <a:pathLst>
                <a:path w="167" h="217">
                  <a:moveTo>
                    <a:pt x="49" y="0"/>
                  </a:moveTo>
                  <a:lnTo>
                    <a:pt x="51" y="1"/>
                  </a:lnTo>
                  <a:lnTo>
                    <a:pt x="53" y="2"/>
                  </a:lnTo>
                  <a:lnTo>
                    <a:pt x="56" y="4"/>
                  </a:lnTo>
                  <a:lnTo>
                    <a:pt x="57" y="8"/>
                  </a:lnTo>
                  <a:lnTo>
                    <a:pt x="65" y="16"/>
                  </a:lnTo>
                  <a:lnTo>
                    <a:pt x="68" y="17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97" y="27"/>
                  </a:lnTo>
                  <a:lnTo>
                    <a:pt x="105" y="28"/>
                  </a:lnTo>
                  <a:lnTo>
                    <a:pt x="113" y="31"/>
                  </a:lnTo>
                  <a:lnTo>
                    <a:pt x="116" y="36"/>
                  </a:lnTo>
                  <a:lnTo>
                    <a:pt x="117" y="44"/>
                  </a:lnTo>
                  <a:lnTo>
                    <a:pt x="121" y="51"/>
                  </a:lnTo>
                  <a:lnTo>
                    <a:pt x="127" y="59"/>
                  </a:lnTo>
                  <a:lnTo>
                    <a:pt x="132" y="68"/>
                  </a:lnTo>
                  <a:lnTo>
                    <a:pt x="135" y="78"/>
                  </a:lnTo>
                  <a:lnTo>
                    <a:pt x="135" y="86"/>
                  </a:lnTo>
                  <a:lnTo>
                    <a:pt x="136" y="91"/>
                  </a:lnTo>
                  <a:lnTo>
                    <a:pt x="139" y="99"/>
                  </a:lnTo>
                  <a:lnTo>
                    <a:pt x="143" y="106"/>
                  </a:lnTo>
                  <a:lnTo>
                    <a:pt x="148" y="113"/>
                  </a:lnTo>
                  <a:lnTo>
                    <a:pt x="152" y="120"/>
                  </a:lnTo>
                  <a:lnTo>
                    <a:pt x="156" y="129"/>
                  </a:lnTo>
                  <a:lnTo>
                    <a:pt x="162" y="141"/>
                  </a:lnTo>
                  <a:lnTo>
                    <a:pt x="164" y="152"/>
                  </a:lnTo>
                  <a:lnTo>
                    <a:pt x="166" y="160"/>
                  </a:lnTo>
                  <a:lnTo>
                    <a:pt x="166" y="165"/>
                  </a:lnTo>
                  <a:lnTo>
                    <a:pt x="167" y="167"/>
                  </a:lnTo>
                  <a:lnTo>
                    <a:pt x="162" y="171"/>
                  </a:lnTo>
                  <a:lnTo>
                    <a:pt x="154" y="176"/>
                  </a:lnTo>
                  <a:lnTo>
                    <a:pt x="147" y="176"/>
                  </a:lnTo>
                  <a:lnTo>
                    <a:pt x="144" y="175"/>
                  </a:lnTo>
                  <a:lnTo>
                    <a:pt x="140" y="173"/>
                  </a:lnTo>
                  <a:lnTo>
                    <a:pt x="135" y="173"/>
                  </a:lnTo>
                  <a:lnTo>
                    <a:pt x="134" y="175"/>
                  </a:lnTo>
                  <a:lnTo>
                    <a:pt x="134" y="191"/>
                  </a:lnTo>
                  <a:lnTo>
                    <a:pt x="119" y="191"/>
                  </a:lnTo>
                  <a:lnTo>
                    <a:pt x="116" y="192"/>
                  </a:lnTo>
                  <a:lnTo>
                    <a:pt x="116" y="194"/>
                  </a:lnTo>
                  <a:lnTo>
                    <a:pt x="117" y="196"/>
                  </a:lnTo>
                  <a:lnTo>
                    <a:pt x="120" y="198"/>
                  </a:lnTo>
                  <a:lnTo>
                    <a:pt x="124" y="202"/>
                  </a:lnTo>
                  <a:lnTo>
                    <a:pt x="125" y="204"/>
                  </a:lnTo>
                  <a:lnTo>
                    <a:pt x="125" y="207"/>
                  </a:lnTo>
                  <a:lnTo>
                    <a:pt x="124" y="208"/>
                  </a:lnTo>
                  <a:lnTo>
                    <a:pt x="123" y="211"/>
                  </a:lnTo>
                  <a:lnTo>
                    <a:pt x="119" y="213"/>
                  </a:lnTo>
                  <a:lnTo>
                    <a:pt x="115" y="215"/>
                  </a:lnTo>
                  <a:lnTo>
                    <a:pt x="112" y="217"/>
                  </a:lnTo>
                  <a:lnTo>
                    <a:pt x="104" y="213"/>
                  </a:lnTo>
                  <a:lnTo>
                    <a:pt x="103" y="210"/>
                  </a:lnTo>
                  <a:lnTo>
                    <a:pt x="99" y="210"/>
                  </a:lnTo>
                  <a:lnTo>
                    <a:pt x="97" y="211"/>
                  </a:lnTo>
                  <a:lnTo>
                    <a:pt x="96" y="214"/>
                  </a:lnTo>
                  <a:lnTo>
                    <a:pt x="93" y="215"/>
                  </a:lnTo>
                  <a:lnTo>
                    <a:pt x="85" y="215"/>
                  </a:lnTo>
                  <a:lnTo>
                    <a:pt x="82" y="214"/>
                  </a:lnTo>
                  <a:lnTo>
                    <a:pt x="82" y="198"/>
                  </a:lnTo>
                  <a:lnTo>
                    <a:pt x="81" y="196"/>
                  </a:lnTo>
                  <a:lnTo>
                    <a:pt x="77" y="195"/>
                  </a:lnTo>
                  <a:lnTo>
                    <a:pt x="69" y="190"/>
                  </a:lnTo>
                  <a:lnTo>
                    <a:pt x="72" y="187"/>
                  </a:lnTo>
                  <a:lnTo>
                    <a:pt x="77" y="184"/>
                  </a:lnTo>
                  <a:lnTo>
                    <a:pt x="77" y="183"/>
                  </a:lnTo>
                  <a:lnTo>
                    <a:pt x="78" y="182"/>
                  </a:lnTo>
                  <a:lnTo>
                    <a:pt x="77" y="179"/>
                  </a:lnTo>
                  <a:lnTo>
                    <a:pt x="73" y="176"/>
                  </a:lnTo>
                  <a:lnTo>
                    <a:pt x="64" y="173"/>
                  </a:lnTo>
                  <a:lnTo>
                    <a:pt x="56" y="172"/>
                  </a:lnTo>
                  <a:lnTo>
                    <a:pt x="47" y="168"/>
                  </a:lnTo>
                  <a:lnTo>
                    <a:pt x="41" y="161"/>
                  </a:lnTo>
                  <a:lnTo>
                    <a:pt x="38" y="160"/>
                  </a:lnTo>
                  <a:lnTo>
                    <a:pt x="35" y="155"/>
                  </a:lnTo>
                  <a:lnTo>
                    <a:pt x="35" y="151"/>
                  </a:lnTo>
                  <a:lnTo>
                    <a:pt x="34" y="148"/>
                  </a:lnTo>
                  <a:lnTo>
                    <a:pt x="29" y="145"/>
                  </a:lnTo>
                  <a:lnTo>
                    <a:pt x="23" y="144"/>
                  </a:lnTo>
                  <a:lnTo>
                    <a:pt x="18" y="144"/>
                  </a:lnTo>
                  <a:lnTo>
                    <a:pt x="18" y="136"/>
                  </a:lnTo>
                  <a:lnTo>
                    <a:pt x="17" y="132"/>
                  </a:lnTo>
                  <a:lnTo>
                    <a:pt x="14" y="128"/>
                  </a:lnTo>
                  <a:lnTo>
                    <a:pt x="13" y="124"/>
                  </a:lnTo>
                  <a:lnTo>
                    <a:pt x="10" y="122"/>
                  </a:lnTo>
                  <a:lnTo>
                    <a:pt x="10" y="117"/>
                  </a:lnTo>
                  <a:lnTo>
                    <a:pt x="13" y="114"/>
                  </a:lnTo>
                  <a:lnTo>
                    <a:pt x="15" y="114"/>
                  </a:lnTo>
                  <a:lnTo>
                    <a:pt x="17" y="116"/>
                  </a:lnTo>
                  <a:lnTo>
                    <a:pt x="18" y="116"/>
                  </a:lnTo>
                  <a:lnTo>
                    <a:pt x="21" y="117"/>
                  </a:lnTo>
                  <a:lnTo>
                    <a:pt x="23" y="117"/>
                  </a:lnTo>
                  <a:lnTo>
                    <a:pt x="23" y="111"/>
                  </a:lnTo>
                  <a:lnTo>
                    <a:pt x="21" y="103"/>
                  </a:lnTo>
                  <a:lnTo>
                    <a:pt x="14" y="97"/>
                  </a:lnTo>
                  <a:lnTo>
                    <a:pt x="11" y="91"/>
                  </a:lnTo>
                  <a:lnTo>
                    <a:pt x="10" y="90"/>
                  </a:lnTo>
                  <a:lnTo>
                    <a:pt x="8" y="87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7"/>
                  </a:lnTo>
                  <a:lnTo>
                    <a:pt x="8" y="64"/>
                  </a:lnTo>
                  <a:lnTo>
                    <a:pt x="14" y="63"/>
                  </a:lnTo>
                  <a:lnTo>
                    <a:pt x="18" y="60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1" y="55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19" y="37"/>
                  </a:lnTo>
                  <a:lnTo>
                    <a:pt x="18" y="33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5" y="21"/>
                  </a:lnTo>
                  <a:lnTo>
                    <a:pt x="15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7" y="8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2" name="Freeform 143"/>
            <p:cNvSpPr>
              <a:spLocks/>
            </p:cNvSpPr>
            <p:nvPr/>
          </p:nvSpPr>
          <p:spPr bwMode="auto">
            <a:xfrm>
              <a:off x="966494" y="5219740"/>
              <a:ext cx="97250" cy="9395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2"/>
                </a:cxn>
                <a:cxn ang="0">
                  <a:pos x="33" y="4"/>
                </a:cxn>
                <a:cxn ang="0">
                  <a:pos x="37" y="6"/>
                </a:cxn>
                <a:cxn ang="0">
                  <a:pos x="55" y="6"/>
                </a:cxn>
                <a:cxn ang="0">
                  <a:pos x="59" y="8"/>
                </a:cxn>
                <a:cxn ang="0">
                  <a:pos x="59" y="10"/>
                </a:cxn>
                <a:cxn ang="0">
                  <a:pos x="56" y="15"/>
                </a:cxn>
                <a:cxn ang="0">
                  <a:pos x="52" y="25"/>
                </a:cxn>
                <a:cxn ang="0">
                  <a:pos x="52" y="34"/>
                </a:cxn>
                <a:cxn ang="0">
                  <a:pos x="54" y="42"/>
                </a:cxn>
                <a:cxn ang="0">
                  <a:pos x="55" y="49"/>
                </a:cxn>
                <a:cxn ang="0">
                  <a:pos x="52" y="54"/>
                </a:cxn>
                <a:cxn ang="0">
                  <a:pos x="50" y="56"/>
                </a:cxn>
                <a:cxn ang="0">
                  <a:pos x="45" y="57"/>
                </a:cxn>
                <a:cxn ang="0">
                  <a:pos x="41" y="54"/>
                </a:cxn>
                <a:cxn ang="0">
                  <a:pos x="39" y="52"/>
                </a:cxn>
                <a:cxn ang="0">
                  <a:pos x="36" y="50"/>
                </a:cxn>
                <a:cxn ang="0">
                  <a:pos x="35" y="49"/>
                </a:cxn>
                <a:cxn ang="0">
                  <a:pos x="29" y="46"/>
                </a:cxn>
                <a:cxn ang="0">
                  <a:pos x="20" y="44"/>
                </a:cxn>
                <a:cxn ang="0">
                  <a:pos x="12" y="41"/>
                </a:cxn>
                <a:cxn ang="0">
                  <a:pos x="7" y="37"/>
                </a:cxn>
                <a:cxn ang="0">
                  <a:pos x="5" y="34"/>
                </a:cxn>
                <a:cxn ang="0">
                  <a:pos x="5" y="27"/>
                </a:cxn>
                <a:cxn ang="0">
                  <a:pos x="7" y="23"/>
                </a:cxn>
                <a:cxn ang="0">
                  <a:pos x="7" y="18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9" y="4"/>
                </a:cxn>
                <a:cxn ang="0">
                  <a:pos x="17" y="2"/>
                </a:cxn>
                <a:cxn ang="0">
                  <a:pos x="23" y="0"/>
                </a:cxn>
              </a:cxnLst>
              <a:rect l="0" t="0" r="r" b="b"/>
              <a:pathLst>
                <a:path w="59" h="57">
                  <a:moveTo>
                    <a:pt x="23" y="0"/>
                  </a:moveTo>
                  <a:lnTo>
                    <a:pt x="28" y="2"/>
                  </a:lnTo>
                  <a:lnTo>
                    <a:pt x="33" y="4"/>
                  </a:lnTo>
                  <a:lnTo>
                    <a:pt x="37" y="6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6" y="15"/>
                  </a:lnTo>
                  <a:lnTo>
                    <a:pt x="52" y="25"/>
                  </a:lnTo>
                  <a:lnTo>
                    <a:pt x="52" y="34"/>
                  </a:lnTo>
                  <a:lnTo>
                    <a:pt x="54" y="42"/>
                  </a:lnTo>
                  <a:lnTo>
                    <a:pt x="55" y="49"/>
                  </a:lnTo>
                  <a:lnTo>
                    <a:pt x="52" y="54"/>
                  </a:lnTo>
                  <a:lnTo>
                    <a:pt x="50" y="56"/>
                  </a:lnTo>
                  <a:lnTo>
                    <a:pt x="45" y="57"/>
                  </a:lnTo>
                  <a:lnTo>
                    <a:pt x="41" y="54"/>
                  </a:lnTo>
                  <a:lnTo>
                    <a:pt x="39" y="52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29" y="46"/>
                  </a:lnTo>
                  <a:lnTo>
                    <a:pt x="20" y="44"/>
                  </a:lnTo>
                  <a:lnTo>
                    <a:pt x="12" y="41"/>
                  </a:lnTo>
                  <a:lnTo>
                    <a:pt x="7" y="37"/>
                  </a:lnTo>
                  <a:lnTo>
                    <a:pt x="5" y="34"/>
                  </a:lnTo>
                  <a:lnTo>
                    <a:pt x="5" y="27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3" name="Freeform 144"/>
            <p:cNvSpPr>
              <a:spLocks/>
            </p:cNvSpPr>
            <p:nvPr/>
          </p:nvSpPr>
          <p:spPr bwMode="auto">
            <a:xfrm>
              <a:off x="1040667" y="5232927"/>
              <a:ext cx="173072" cy="1450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0" y="6"/>
                </a:cxn>
                <a:cxn ang="0">
                  <a:pos x="34" y="6"/>
                </a:cxn>
                <a:cxn ang="0">
                  <a:pos x="37" y="7"/>
                </a:cxn>
                <a:cxn ang="0">
                  <a:pos x="42" y="7"/>
                </a:cxn>
                <a:cxn ang="0">
                  <a:pos x="45" y="6"/>
                </a:cxn>
                <a:cxn ang="0">
                  <a:pos x="46" y="3"/>
                </a:cxn>
                <a:cxn ang="0">
                  <a:pos x="48" y="2"/>
                </a:cxn>
                <a:cxn ang="0">
                  <a:pos x="52" y="2"/>
                </a:cxn>
                <a:cxn ang="0">
                  <a:pos x="53" y="5"/>
                </a:cxn>
                <a:cxn ang="0">
                  <a:pos x="61" y="9"/>
                </a:cxn>
                <a:cxn ang="0">
                  <a:pos x="64" y="7"/>
                </a:cxn>
                <a:cxn ang="0">
                  <a:pos x="68" y="6"/>
                </a:cxn>
                <a:cxn ang="0">
                  <a:pos x="70" y="3"/>
                </a:cxn>
                <a:cxn ang="0">
                  <a:pos x="78" y="11"/>
                </a:cxn>
                <a:cxn ang="0">
                  <a:pos x="84" y="19"/>
                </a:cxn>
                <a:cxn ang="0">
                  <a:pos x="85" y="23"/>
                </a:cxn>
                <a:cxn ang="0">
                  <a:pos x="88" y="29"/>
                </a:cxn>
                <a:cxn ang="0">
                  <a:pos x="91" y="30"/>
                </a:cxn>
                <a:cxn ang="0">
                  <a:pos x="93" y="30"/>
                </a:cxn>
                <a:cxn ang="0">
                  <a:pos x="96" y="29"/>
                </a:cxn>
                <a:cxn ang="0">
                  <a:pos x="103" y="29"/>
                </a:cxn>
                <a:cxn ang="0">
                  <a:pos x="105" y="34"/>
                </a:cxn>
                <a:cxn ang="0">
                  <a:pos x="105" y="37"/>
                </a:cxn>
                <a:cxn ang="0">
                  <a:pos x="104" y="41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78" y="56"/>
                </a:cxn>
                <a:cxn ang="0">
                  <a:pos x="74" y="62"/>
                </a:cxn>
                <a:cxn ang="0">
                  <a:pos x="73" y="71"/>
                </a:cxn>
                <a:cxn ang="0">
                  <a:pos x="73" y="84"/>
                </a:cxn>
                <a:cxn ang="0">
                  <a:pos x="72" y="85"/>
                </a:cxn>
                <a:cxn ang="0">
                  <a:pos x="69" y="87"/>
                </a:cxn>
                <a:cxn ang="0">
                  <a:pos x="68" y="85"/>
                </a:cxn>
                <a:cxn ang="0">
                  <a:pos x="65" y="84"/>
                </a:cxn>
                <a:cxn ang="0">
                  <a:pos x="62" y="84"/>
                </a:cxn>
                <a:cxn ang="0">
                  <a:pos x="57" y="81"/>
                </a:cxn>
                <a:cxn ang="0">
                  <a:pos x="53" y="80"/>
                </a:cxn>
                <a:cxn ang="0">
                  <a:pos x="49" y="81"/>
                </a:cxn>
                <a:cxn ang="0">
                  <a:pos x="44" y="81"/>
                </a:cxn>
                <a:cxn ang="0">
                  <a:pos x="38" y="84"/>
                </a:cxn>
                <a:cxn ang="0">
                  <a:pos x="30" y="87"/>
                </a:cxn>
                <a:cxn ang="0">
                  <a:pos x="23" y="88"/>
                </a:cxn>
                <a:cxn ang="0">
                  <a:pos x="25" y="87"/>
                </a:cxn>
                <a:cxn ang="0">
                  <a:pos x="25" y="71"/>
                </a:cxn>
                <a:cxn ang="0">
                  <a:pos x="23" y="68"/>
                </a:cxn>
                <a:cxn ang="0">
                  <a:pos x="21" y="64"/>
                </a:cxn>
                <a:cxn ang="0">
                  <a:pos x="18" y="61"/>
                </a:cxn>
                <a:cxn ang="0">
                  <a:pos x="10" y="56"/>
                </a:cxn>
                <a:cxn ang="0">
                  <a:pos x="5" y="52"/>
                </a:cxn>
                <a:cxn ang="0">
                  <a:pos x="0" y="49"/>
                </a:cxn>
                <a:cxn ang="0">
                  <a:pos x="5" y="48"/>
                </a:cxn>
                <a:cxn ang="0">
                  <a:pos x="7" y="46"/>
                </a:cxn>
                <a:cxn ang="0">
                  <a:pos x="10" y="41"/>
                </a:cxn>
                <a:cxn ang="0">
                  <a:pos x="9" y="34"/>
                </a:cxn>
                <a:cxn ang="0">
                  <a:pos x="7" y="26"/>
                </a:cxn>
                <a:cxn ang="0">
                  <a:pos x="7" y="17"/>
                </a:cxn>
                <a:cxn ang="0">
                  <a:pos x="11" y="7"/>
                </a:cxn>
                <a:cxn ang="0">
                  <a:pos x="14" y="2"/>
                </a:cxn>
                <a:cxn ang="0">
                  <a:pos x="14" y="0"/>
                </a:cxn>
              </a:cxnLst>
              <a:rect l="0" t="0" r="r" b="b"/>
              <a:pathLst>
                <a:path w="105" h="88">
                  <a:moveTo>
                    <a:pt x="14" y="0"/>
                  </a:moveTo>
                  <a:lnTo>
                    <a:pt x="30" y="6"/>
                  </a:lnTo>
                  <a:lnTo>
                    <a:pt x="34" y="6"/>
                  </a:lnTo>
                  <a:lnTo>
                    <a:pt x="37" y="7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3" y="5"/>
                  </a:lnTo>
                  <a:lnTo>
                    <a:pt x="61" y="9"/>
                  </a:lnTo>
                  <a:lnTo>
                    <a:pt x="64" y="7"/>
                  </a:lnTo>
                  <a:lnTo>
                    <a:pt x="68" y="6"/>
                  </a:lnTo>
                  <a:lnTo>
                    <a:pt x="70" y="3"/>
                  </a:lnTo>
                  <a:lnTo>
                    <a:pt x="78" y="11"/>
                  </a:lnTo>
                  <a:lnTo>
                    <a:pt x="84" y="19"/>
                  </a:lnTo>
                  <a:lnTo>
                    <a:pt x="85" y="23"/>
                  </a:lnTo>
                  <a:lnTo>
                    <a:pt x="88" y="29"/>
                  </a:lnTo>
                  <a:lnTo>
                    <a:pt x="91" y="30"/>
                  </a:lnTo>
                  <a:lnTo>
                    <a:pt x="93" y="30"/>
                  </a:lnTo>
                  <a:lnTo>
                    <a:pt x="96" y="29"/>
                  </a:lnTo>
                  <a:lnTo>
                    <a:pt x="103" y="29"/>
                  </a:lnTo>
                  <a:lnTo>
                    <a:pt x="105" y="34"/>
                  </a:lnTo>
                  <a:lnTo>
                    <a:pt x="105" y="37"/>
                  </a:lnTo>
                  <a:lnTo>
                    <a:pt x="104" y="41"/>
                  </a:lnTo>
                  <a:lnTo>
                    <a:pt x="101" y="45"/>
                  </a:lnTo>
                  <a:lnTo>
                    <a:pt x="95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73" y="71"/>
                  </a:lnTo>
                  <a:lnTo>
                    <a:pt x="73" y="84"/>
                  </a:lnTo>
                  <a:lnTo>
                    <a:pt x="72" y="85"/>
                  </a:lnTo>
                  <a:lnTo>
                    <a:pt x="69" y="87"/>
                  </a:lnTo>
                  <a:lnTo>
                    <a:pt x="68" y="85"/>
                  </a:lnTo>
                  <a:lnTo>
                    <a:pt x="65" y="84"/>
                  </a:lnTo>
                  <a:lnTo>
                    <a:pt x="62" y="84"/>
                  </a:lnTo>
                  <a:lnTo>
                    <a:pt x="57" y="81"/>
                  </a:lnTo>
                  <a:lnTo>
                    <a:pt x="53" y="80"/>
                  </a:lnTo>
                  <a:lnTo>
                    <a:pt x="49" y="81"/>
                  </a:lnTo>
                  <a:lnTo>
                    <a:pt x="44" y="81"/>
                  </a:lnTo>
                  <a:lnTo>
                    <a:pt x="38" y="84"/>
                  </a:lnTo>
                  <a:lnTo>
                    <a:pt x="30" y="87"/>
                  </a:lnTo>
                  <a:lnTo>
                    <a:pt x="23" y="88"/>
                  </a:lnTo>
                  <a:lnTo>
                    <a:pt x="25" y="87"/>
                  </a:lnTo>
                  <a:lnTo>
                    <a:pt x="25" y="71"/>
                  </a:lnTo>
                  <a:lnTo>
                    <a:pt x="23" y="68"/>
                  </a:lnTo>
                  <a:lnTo>
                    <a:pt x="21" y="64"/>
                  </a:lnTo>
                  <a:lnTo>
                    <a:pt x="18" y="61"/>
                  </a:lnTo>
                  <a:lnTo>
                    <a:pt x="10" y="56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10" y="41"/>
                  </a:lnTo>
                  <a:lnTo>
                    <a:pt x="9" y="34"/>
                  </a:lnTo>
                  <a:lnTo>
                    <a:pt x="7" y="26"/>
                  </a:lnTo>
                  <a:lnTo>
                    <a:pt x="7" y="17"/>
                  </a:lnTo>
                  <a:lnTo>
                    <a:pt x="11" y="7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6" name="Freeform 27">
              <a:extLst>
                <a:ext uri="{FF2B5EF4-FFF2-40B4-BE49-F238E27FC236}">
                  <a16:creationId xmlns="" xmlns:a16="http://schemas.microsoft.com/office/drawing/2014/main" id="{41EDE99D-D491-4601-BE23-B67B1120F802}"/>
                </a:ext>
              </a:extLst>
            </p:cNvPr>
            <p:cNvSpPr>
              <a:spLocks/>
            </p:cNvSpPr>
            <p:nvPr/>
          </p:nvSpPr>
          <p:spPr bwMode="auto">
            <a:xfrm rot="2742888">
              <a:off x="532528" y="4518663"/>
              <a:ext cx="267949" cy="170866"/>
            </a:xfrm>
            <a:custGeom>
              <a:avLst/>
              <a:gdLst>
                <a:gd name="T0" fmla="*/ 338 w 1173"/>
                <a:gd name="T1" fmla="*/ 15 h 748"/>
                <a:gd name="T2" fmla="*/ 386 w 1173"/>
                <a:gd name="T3" fmla="*/ 51 h 748"/>
                <a:gd name="T4" fmla="*/ 402 w 1173"/>
                <a:gd name="T5" fmla="*/ 78 h 748"/>
                <a:gd name="T6" fmla="*/ 422 w 1173"/>
                <a:gd name="T7" fmla="*/ 80 h 748"/>
                <a:gd name="T8" fmla="*/ 434 w 1173"/>
                <a:gd name="T9" fmla="*/ 61 h 748"/>
                <a:gd name="T10" fmla="*/ 465 w 1173"/>
                <a:gd name="T11" fmla="*/ 119 h 748"/>
                <a:gd name="T12" fmla="*/ 460 w 1173"/>
                <a:gd name="T13" fmla="*/ 82 h 748"/>
                <a:gd name="T14" fmla="*/ 476 w 1173"/>
                <a:gd name="T15" fmla="*/ 82 h 748"/>
                <a:gd name="T16" fmla="*/ 513 w 1173"/>
                <a:gd name="T17" fmla="*/ 102 h 748"/>
                <a:gd name="T18" fmla="*/ 535 w 1173"/>
                <a:gd name="T19" fmla="*/ 111 h 748"/>
                <a:gd name="T20" fmla="*/ 538 w 1173"/>
                <a:gd name="T21" fmla="*/ 143 h 748"/>
                <a:gd name="T22" fmla="*/ 547 w 1173"/>
                <a:gd name="T23" fmla="*/ 151 h 748"/>
                <a:gd name="T24" fmla="*/ 575 w 1173"/>
                <a:gd name="T25" fmla="*/ 142 h 748"/>
                <a:gd name="T26" fmla="*/ 603 w 1173"/>
                <a:gd name="T27" fmla="*/ 120 h 748"/>
                <a:gd name="T28" fmla="*/ 589 w 1173"/>
                <a:gd name="T29" fmla="*/ 154 h 748"/>
                <a:gd name="T30" fmla="*/ 559 w 1173"/>
                <a:gd name="T31" fmla="*/ 193 h 748"/>
                <a:gd name="T32" fmla="*/ 640 w 1173"/>
                <a:gd name="T33" fmla="*/ 157 h 748"/>
                <a:gd name="T34" fmla="*/ 618 w 1173"/>
                <a:gd name="T35" fmla="*/ 184 h 748"/>
                <a:gd name="T36" fmla="*/ 658 w 1173"/>
                <a:gd name="T37" fmla="*/ 215 h 748"/>
                <a:gd name="T38" fmla="*/ 683 w 1173"/>
                <a:gd name="T39" fmla="*/ 235 h 748"/>
                <a:gd name="T40" fmla="*/ 731 w 1173"/>
                <a:gd name="T41" fmla="*/ 283 h 748"/>
                <a:gd name="T42" fmla="*/ 714 w 1173"/>
                <a:gd name="T43" fmla="*/ 334 h 748"/>
                <a:gd name="T44" fmla="*/ 771 w 1173"/>
                <a:gd name="T45" fmla="*/ 374 h 748"/>
                <a:gd name="T46" fmla="*/ 830 w 1173"/>
                <a:gd name="T47" fmla="*/ 383 h 748"/>
                <a:gd name="T48" fmla="*/ 732 w 1173"/>
                <a:gd name="T49" fmla="*/ 264 h 748"/>
                <a:gd name="T50" fmla="*/ 697 w 1173"/>
                <a:gd name="T51" fmla="*/ 202 h 748"/>
                <a:gd name="T52" fmla="*/ 923 w 1173"/>
                <a:gd name="T53" fmla="*/ 348 h 748"/>
                <a:gd name="T54" fmla="*/ 952 w 1173"/>
                <a:gd name="T55" fmla="*/ 324 h 748"/>
                <a:gd name="T56" fmla="*/ 1026 w 1173"/>
                <a:gd name="T57" fmla="*/ 320 h 748"/>
                <a:gd name="T58" fmla="*/ 1089 w 1173"/>
                <a:gd name="T59" fmla="*/ 320 h 748"/>
                <a:gd name="T60" fmla="*/ 1162 w 1173"/>
                <a:gd name="T61" fmla="*/ 334 h 748"/>
                <a:gd name="T62" fmla="*/ 1131 w 1173"/>
                <a:gd name="T63" fmla="*/ 368 h 748"/>
                <a:gd name="T64" fmla="*/ 1111 w 1173"/>
                <a:gd name="T65" fmla="*/ 411 h 748"/>
                <a:gd name="T66" fmla="*/ 1066 w 1173"/>
                <a:gd name="T67" fmla="*/ 487 h 748"/>
                <a:gd name="T68" fmla="*/ 991 w 1173"/>
                <a:gd name="T69" fmla="*/ 504 h 748"/>
                <a:gd name="T70" fmla="*/ 865 w 1173"/>
                <a:gd name="T71" fmla="*/ 454 h 748"/>
                <a:gd name="T72" fmla="*/ 833 w 1173"/>
                <a:gd name="T73" fmla="*/ 501 h 748"/>
                <a:gd name="T74" fmla="*/ 788 w 1173"/>
                <a:gd name="T75" fmla="*/ 516 h 748"/>
                <a:gd name="T76" fmla="*/ 715 w 1173"/>
                <a:gd name="T77" fmla="*/ 573 h 748"/>
                <a:gd name="T78" fmla="*/ 666 w 1173"/>
                <a:gd name="T79" fmla="*/ 575 h 748"/>
                <a:gd name="T80" fmla="*/ 562 w 1173"/>
                <a:gd name="T81" fmla="*/ 609 h 748"/>
                <a:gd name="T82" fmla="*/ 505 w 1173"/>
                <a:gd name="T83" fmla="*/ 683 h 748"/>
                <a:gd name="T84" fmla="*/ 470 w 1173"/>
                <a:gd name="T85" fmla="*/ 720 h 748"/>
                <a:gd name="T86" fmla="*/ 377 w 1173"/>
                <a:gd name="T87" fmla="*/ 742 h 748"/>
                <a:gd name="T88" fmla="*/ 298 w 1173"/>
                <a:gd name="T89" fmla="*/ 705 h 748"/>
                <a:gd name="T90" fmla="*/ 269 w 1173"/>
                <a:gd name="T91" fmla="*/ 658 h 748"/>
                <a:gd name="T92" fmla="*/ 292 w 1173"/>
                <a:gd name="T93" fmla="*/ 641 h 748"/>
                <a:gd name="T94" fmla="*/ 295 w 1173"/>
                <a:gd name="T95" fmla="*/ 584 h 748"/>
                <a:gd name="T96" fmla="*/ 318 w 1173"/>
                <a:gd name="T97" fmla="*/ 515 h 748"/>
                <a:gd name="T98" fmla="*/ 246 w 1173"/>
                <a:gd name="T99" fmla="*/ 428 h 748"/>
                <a:gd name="T100" fmla="*/ 171 w 1173"/>
                <a:gd name="T101" fmla="*/ 400 h 748"/>
                <a:gd name="T102" fmla="*/ 55 w 1173"/>
                <a:gd name="T103" fmla="*/ 372 h 748"/>
                <a:gd name="T104" fmla="*/ 51 w 1173"/>
                <a:gd name="T105" fmla="*/ 292 h 748"/>
                <a:gd name="T106" fmla="*/ 93 w 1173"/>
                <a:gd name="T107" fmla="*/ 280 h 748"/>
                <a:gd name="T108" fmla="*/ 196 w 1173"/>
                <a:gd name="T109" fmla="*/ 205 h 748"/>
                <a:gd name="T110" fmla="*/ 241 w 1173"/>
                <a:gd name="T111" fmla="*/ 187 h 748"/>
                <a:gd name="T112" fmla="*/ 303 w 1173"/>
                <a:gd name="T113" fmla="*/ 162 h 748"/>
                <a:gd name="T114" fmla="*/ 341 w 1173"/>
                <a:gd name="T115" fmla="*/ 157 h 748"/>
                <a:gd name="T116" fmla="*/ 332 w 1173"/>
                <a:gd name="T117" fmla="*/ 119 h 748"/>
                <a:gd name="T118" fmla="*/ 327 w 1173"/>
                <a:gd name="T119" fmla="*/ 94 h 748"/>
                <a:gd name="T120" fmla="*/ 323 w 1173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3" h="748">
                  <a:moveTo>
                    <a:pt x="324" y="0"/>
                  </a:moveTo>
                  <a:lnTo>
                    <a:pt x="326" y="1"/>
                  </a:lnTo>
                  <a:lnTo>
                    <a:pt x="327" y="3"/>
                  </a:lnTo>
                  <a:lnTo>
                    <a:pt x="331" y="4"/>
                  </a:lnTo>
                  <a:lnTo>
                    <a:pt x="332" y="6"/>
                  </a:lnTo>
                  <a:lnTo>
                    <a:pt x="335" y="7"/>
                  </a:lnTo>
                  <a:lnTo>
                    <a:pt x="337" y="7"/>
                  </a:lnTo>
                  <a:lnTo>
                    <a:pt x="338" y="10"/>
                  </a:lnTo>
                  <a:lnTo>
                    <a:pt x="334" y="10"/>
                  </a:lnTo>
                  <a:lnTo>
                    <a:pt x="334" y="12"/>
                  </a:lnTo>
                  <a:lnTo>
                    <a:pt x="338" y="15"/>
                  </a:lnTo>
                  <a:lnTo>
                    <a:pt x="340" y="18"/>
                  </a:lnTo>
                  <a:lnTo>
                    <a:pt x="352" y="41"/>
                  </a:lnTo>
                  <a:lnTo>
                    <a:pt x="355" y="44"/>
                  </a:lnTo>
                  <a:lnTo>
                    <a:pt x="368" y="52"/>
                  </a:lnTo>
                  <a:lnTo>
                    <a:pt x="372" y="49"/>
                  </a:lnTo>
                  <a:lnTo>
                    <a:pt x="372" y="43"/>
                  </a:lnTo>
                  <a:lnTo>
                    <a:pt x="372" y="29"/>
                  </a:lnTo>
                  <a:lnTo>
                    <a:pt x="385" y="34"/>
                  </a:lnTo>
                  <a:lnTo>
                    <a:pt x="386" y="37"/>
                  </a:lnTo>
                  <a:lnTo>
                    <a:pt x="386" y="48"/>
                  </a:lnTo>
                  <a:lnTo>
                    <a:pt x="386" y="51"/>
                  </a:lnTo>
                  <a:lnTo>
                    <a:pt x="383" y="54"/>
                  </a:lnTo>
                  <a:lnTo>
                    <a:pt x="394" y="68"/>
                  </a:lnTo>
                  <a:lnTo>
                    <a:pt x="395" y="74"/>
                  </a:lnTo>
                  <a:lnTo>
                    <a:pt x="391" y="77"/>
                  </a:lnTo>
                  <a:lnTo>
                    <a:pt x="391" y="78"/>
                  </a:lnTo>
                  <a:lnTo>
                    <a:pt x="391" y="80"/>
                  </a:lnTo>
                  <a:lnTo>
                    <a:pt x="392" y="82"/>
                  </a:lnTo>
                  <a:lnTo>
                    <a:pt x="391" y="85"/>
                  </a:lnTo>
                  <a:lnTo>
                    <a:pt x="395" y="85"/>
                  </a:lnTo>
                  <a:lnTo>
                    <a:pt x="399" y="82"/>
                  </a:lnTo>
                  <a:lnTo>
                    <a:pt x="402" y="78"/>
                  </a:lnTo>
                  <a:lnTo>
                    <a:pt x="403" y="77"/>
                  </a:lnTo>
                  <a:lnTo>
                    <a:pt x="408" y="78"/>
                  </a:lnTo>
                  <a:lnTo>
                    <a:pt x="409" y="82"/>
                  </a:lnTo>
                  <a:lnTo>
                    <a:pt x="411" y="86"/>
                  </a:lnTo>
                  <a:lnTo>
                    <a:pt x="412" y="88"/>
                  </a:lnTo>
                  <a:lnTo>
                    <a:pt x="414" y="89"/>
                  </a:lnTo>
                  <a:lnTo>
                    <a:pt x="419" y="92"/>
                  </a:lnTo>
                  <a:lnTo>
                    <a:pt x="423" y="94"/>
                  </a:lnTo>
                  <a:lnTo>
                    <a:pt x="425" y="89"/>
                  </a:lnTo>
                  <a:lnTo>
                    <a:pt x="423" y="85"/>
                  </a:lnTo>
                  <a:lnTo>
                    <a:pt x="422" y="80"/>
                  </a:lnTo>
                  <a:lnTo>
                    <a:pt x="422" y="75"/>
                  </a:lnTo>
                  <a:lnTo>
                    <a:pt x="426" y="74"/>
                  </a:lnTo>
                  <a:lnTo>
                    <a:pt x="426" y="69"/>
                  </a:lnTo>
                  <a:lnTo>
                    <a:pt x="423" y="69"/>
                  </a:lnTo>
                  <a:lnTo>
                    <a:pt x="420" y="69"/>
                  </a:lnTo>
                  <a:lnTo>
                    <a:pt x="417" y="68"/>
                  </a:lnTo>
                  <a:lnTo>
                    <a:pt x="412" y="63"/>
                  </a:lnTo>
                  <a:lnTo>
                    <a:pt x="411" y="60"/>
                  </a:lnTo>
                  <a:lnTo>
                    <a:pt x="414" y="60"/>
                  </a:lnTo>
                  <a:lnTo>
                    <a:pt x="428" y="60"/>
                  </a:lnTo>
                  <a:lnTo>
                    <a:pt x="434" y="61"/>
                  </a:lnTo>
                  <a:lnTo>
                    <a:pt x="439" y="65"/>
                  </a:lnTo>
                  <a:lnTo>
                    <a:pt x="451" y="82"/>
                  </a:lnTo>
                  <a:lnTo>
                    <a:pt x="460" y="88"/>
                  </a:lnTo>
                  <a:lnTo>
                    <a:pt x="476" y="102"/>
                  </a:lnTo>
                  <a:lnTo>
                    <a:pt x="476" y="105"/>
                  </a:lnTo>
                  <a:lnTo>
                    <a:pt x="473" y="108"/>
                  </a:lnTo>
                  <a:lnTo>
                    <a:pt x="470" y="109"/>
                  </a:lnTo>
                  <a:lnTo>
                    <a:pt x="465" y="109"/>
                  </a:lnTo>
                  <a:lnTo>
                    <a:pt x="460" y="106"/>
                  </a:lnTo>
                  <a:lnTo>
                    <a:pt x="462" y="114"/>
                  </a:lnTo>
                  <a:lnTo>
                    <a:pt x="465" y="119"/>
                  </a:lnTo>
                  <a:lnTo>
                    <a:pt x="471" y="126"/>
                  </a:lnTo>
                  <a:lnTo>
                    <a:pt x="474" y="123"/>
                  </a:lnTo>
                  <a:lnTo>
                    <a:pt x="479" y="123"/>
                  </a:lnTo>
                  <a:lnTo>
                    <a:pt x="484" y="120"/>
                  </a:lnTo>
                  <a:lnTo>
                    <a:pt x="485" y="114"/>
                  </a:lnTo>
                  <a:lnTo>
                    <a:pt x="485" y="105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63" y="83"/>
                  </a:lnTo>
                  <a:lnTo>
                    <a:pt x="460" y="82"/>
                  </a:lnTo>
                  <a:lnTo>
                    <a:pt x="460" y="82"/>
                  </a:lnTo>
                  <a:lnTo>
                    <a:pt x="460" y="78"/>
                  </a:lnTo>
                  <a:lnTo>
                    <a:pt x="460" y="77"/>
                  </a:lnTo>
                  <a:lnTo>
                    <a:pt x="460" y="77"/>
                  </a:lnTo>
                  <a:lnTo>
                    <a:pt x="462" y="77"/>
                  </a:lnTo>
                  <a:lnTo>
                    <a:pt x="465" y="78"/>
                  </a:lnTo>
                  <a:lnTo>
                    <a:pt x="467" y="78"/>
                  </a:lnTo>
                  <a:lnTo>
                    <a:pt x="468" y="80"/>
                  </a:lnTo>
                  <a:lnTo>
                    <a:pt x="471" y="82"/>
                  </a:lnTo>
                  <a:lnTo>
                    <a:pt x="473" y="83"/>
                  </a:lnTo>
                  <a:lnTo>
                    <a:pt x="474" y="85"/>
                  </a:lnTo>
                  <a:lnTo>
                    <a:pt x="476" y="82"/>
                  </a:lnTo>
                  <a:lnTo>
                    <a:pt x="488" y="86"/>
                  </a:lnTo>
                  <a:lnTo>
                    <a:pt x="493" y="89"/>
                  </a:lnTo>
                  <a:lnTo>
                    <a:pt x="490" y="94"/>
                  </a:lnTo>
                  <a:lnTo>
                    <a:pt x="493" y="99"/>
                  </a:lnTo>
                  <a:lnTo>
                    <a:pt x="496" y="97"/>
                  </a:lnTo>
                  <a:lnTo>
                    <a:pt x="507" y="82"/>
                  </a:lnTo>
                  <a:lnTo>
                    <a:pt x="507" y="85"/>
                  </a:lnTo>
                  <a:lnTo>
                    <a:pt x="507" y="91"/>
                  </a:lnTo>
                  <a:lnTo>
                    <a:pt x="507" y="97"/>
                  </a:lnTo>
                  <a:lnTo>
                    <a:pt x="510" y="100"/>
                  </a:lnTo>
                  <a:lnTo>
                    <a:pt x="513" y="102"/>
                  </a:lnTo>
                  <a:lnTo>
                    <a:pt x="514" y="102"/>
                  </a:lnTo>
                  <a:lnTo>
                    <a:pt x="518" y="102"/>
                  </a:lnTo>
                  <a:lnTo>
                    <a:pt x="519" y="100"/>
                  </a:lnTo>
                  <a:lnTo>
                    <a:pt x="521" y="92"/>
                  </a:lnTo>
                  <a:lnTo>
                    <a:pt x="522" y="91"/>
                  </a:lnTo>
                  <a:lnTo>
                    <a:pt x="527" y="91"/>
                  </a:lnTo>
                  <a:lnTo>
                    <a:pt x="530" y="94"/>
                  </a:lnTo>
                  <a:lnTo>
                    <a:pt x="538" y="105"/>
                  </a:lnTo>
                  <a:lnTo>
                    <a:pt x="531" y="106"/>
                  </a:lnTo>
                  <a:lnTo>
                    <a:pt x="530" y="106"/>
                  </a:lnTo>
                  <a:lnTo>
                    <a:pt x="535" y="111"/>
                  </a:lnTo>
                  <a:lnTo>
                    <a:pt x="541" y="114"/>
                  </a:lnTo>
                  <a:lnTo>
                    <a:pt x="544" y="119"/>
                  </a:lnTo>
                  <a:lnTo>
                    <a:pt x="544" y="126"/>
                  </a:lnTo>
                  <a:lnTo>
                    <a:pt x="541" y="128"/>
                  </a:lnTo>
                  <a:lnTo>
                    <a:pt x="535" y="131"/>
                  </a:lnTo>
                  <a:lnTo>
                    <a:pt x="533" y="133"/>
                  </a:lnTo>
                  <a:lnTo>
                    <a:pt x="533" y="137"/>
                  </a:lnTo>
                  <a:lnTo>
                    <a:pt x="530" y="145"/>
                  </a:lnTo>
                  <a:lnTo>
                    <a:pt x="530" y="148"/>
                  </a:lnTo>
                  <a:lnTo>
                    <a:pt x="538" y="140"/>
                  </a:lnTo>
                  <a:lnTo>
                    <a:pt x="538" y="143"/>
                  </a:lnTo>
                  <a:lnTo>
                    <a:pt x="538" y="145"/>
                  </a:lnTo>
                  <a:lnTo>
                    <a:pt x="536" y="147"/>
                  </a:lnTo>
                  <a:lnTo>
                    <a:pt x="536" y="148"/>
                  </a:lnTo>
                  <a:lnTo>
                    <a:pt x="538" y="148"/>
                  </a:lnTo>
                  <a:lnTo>
                    <a:pt x="539" y="147"/>
                  </a:lnTo>
                  <a:lnTo>
                    <a:pt x="541" y="145"/>
                  </a:lnTo>
                  <a:lnTo>
                    <a:pt x="541" y="143"/>
                  </a:lnTo>
                  <a:lnTo>
                    <a:pt x="544" y="143"/>
                  </a:lnTo>
                  <a:lnTo>
                    <a:pt x="544" y="153"/>
                  </a:lnTo>
                  <a:lnTo>
                    <a:pt x="544" y="156"/>
                  </a:lnTo>
                  <a:lnTo>
                    <a:pt x="547" y="151"/>
                  </a:lnTo>
                  <a:lnTo>
                    <a:pt x="547" y="142"/>
                  </a:lnTo>
                  <a:lnTo>
                    <a:pt x="548" y="134"/>
                  </a:lnTo>
                  <a:lnTo>
                    <a:pt x="553" y="128"/>
                  </a:lnTo>
                  <a:lnTo>
                    <a:pt x="559" y="126"/>
                  </a:lnTo>
                  <a:lnTo>
                    <a:pt x="564" y="130"/>
                  </a:lnTo>
                  <a:lnTo>
                    <a:pt x="562" y="131"/>
                  </a:lnTo>
                  <a:lnTo>
                    <a:pt x="559" y="137"/>
                  </a:lnTo>
                  <a:lnTo>
                    <a:pt x="562" y="147"/>
                  </a:lnTo>
                  <a:lnTo>
                    <a:pt x="565" y="151"/>
                  </a:lnTo>
                  <a:lnTo>
                    <a:pt x="570" y="150"/>
                  </a:lnTo>
                  <a:lnTo>
                    <a:pt x="575" y="142"/>
                  </a:lnTo>
                  <a:lnTo>
                    <a:pt x="576" y="137"/>
                  </a:lnTo>
                  <a:lnTo>
                    <a:pt x="578" y="133"/>
                  </a:lnTo>
                  <a:lnTo>
                    <a:pt x="579" y="133"/>
                  </a:lnTo>
                  <a:lnTo>
                    <a:pt x="584" y="134"/>
                  </a:lnTo>
                  <a:lnTo>
                    <a:pt x="589" y="134"/>
                  </a:lnTo>
                  <a:lnTo>
                    <a:pt x="592" y="130"/>
                  </a:lnTo>
                  <a:lnTo>
                    <a:pt x="590" y="125"/>
                  </a:lnTo>
                  <a:lnTo>
                    <a:pt x="587" y="122"/>
                  </a:lnTo>
                  <a:lnTo>
                    <a:pt x="582" y="116"/>
                  </a:lnTo>
                  <a:lnTo>
                    <a:pt x="582" y="113"/>
                  </a:lnTo>
                  <a:lnTo>
                    <a:pt x="603" y="120"/>
                  </a:lnTo>
                  <a:lnTo>
                    <a:pt x="606" y="122"/>
                  </a:lnTo>
                  <a:lnTo>
                    <a:pt x="606" y="126"/>
                  </a:lnTo>
                  <a:lnTo>
                    <a:pt x="607" y="128"/>
                  </a:lnTo>
                  <a:lnTo>
                    <a:pt x="607" y="131"/>
                  </a:lnTo>
                  <a:lnTo>
                    <a:pt x="606" y="137"/>
                  </a:lnTo>
                  <a:lnTo>
                    <a:pt x="604" y="140"/>
                  </a:lnTo>
                  <a:lnTo>
                    <a:pt x="599" y="147"/>
                  </a:lnTo>
                  <a:lnTo>
                    <a:pt x="598" y="148"/>
                  </a:lnTo>
                  <a:lnTo>
                    <a:pt x="595" y="151"/>
                  </a:lnTo>
                  <a:lnTo>
                    <a:pt x="592" y="153"/>
                  </a:lnTo>
                  <a:lnTo>
                    <a:pt x="589" y="154"/>
                  </a:lnTo>
                  <a:lnTo>
                    <a:pt x="586" y="154"/>
                  </a:lnTo>
                  <a:lnTo>
                    <a:pt x="582" y="156"/>
                  </a:lnTo>
                  <a:lnTo>
                    <a:pt x="581" y="165"/>
                  </a:lnTo>
                  <a:lnTo>
                    <a:pt x="579" y="168"/>
                  </a:lnTo>
                  <a:lnTo>
                    <a:pt x="575" y="170"/>
                  </a:lnTo>
                  <a:lnTo>
                    <a:pt x="573" y="174"/>
                  </a:lnTo>
                  <a:lnTo>
                    <a:pt x="572" y="179"/>
                  </a:lnTo>
                  <a:lnTo>
                    <a:pt x="570" y="182"/>
                  </a:lnTo>
                  <a:lnTo>
                    <a:pt x="567" y="185"/>
                  </a:lnTo>
                  <a:lnTo>
                    <a:pt x="559" y="190"/>
                  </a:lnTo>
                  <a:lnTo>
                    <a:pt x="559" y="193"/>
                  </a:lnTo>
                  <a:lnTo>
                    <a:pt x="572" y="190"/>
                  </a:lnTo>
                  <a:lnTo>
                    <a:pt x="582" y="185"/>
                  </a:lnTo>
                  <a:lnTo>
                    <a:pt x="612" y="157"/>
                  </a:lnTo>
                  <a:lnTo>
                    <a:pt x="616" y="156"/>
                  </a:lnTo>
                  <a:lnTo>
                    <a:pt x="627" y="153"/>
                  </a:lnTo>
                  <a:lnTo>
                    <a:pt x="632" y="150"/>
                  </a:lnTo>
                  <a:lnTo>
                    <a:pt x="640" y="140"/>
                  </a:lnTo>
                  <a:lnTo>
                    <a:pt x="641" y="145"/>
                  </a:lnTo>
                  <a:lnTo>
                    <a:pt x="641" y="150"/>
                  </a:lnTo>
                  <a:lnTo>
                    <a:pt x="641" y="154"/>
                  </a:lnTo>
                  <a:lnTo>
                    <a:pt x="640" y="157"/>
                  </a:lnTo>
                  <a:lnTo>
                    <a:pt x="637" y="157"/>
                  </a:lnTo>
                  <a:lnTo>
                    <a:pt x="629" y="159"/>
                  </a:lnTo>
                  <a:lnTo>
                    <a:pt x="627" y="159"/>
                  </a:lnTo>
                  <a:lnTo>
                    <a:pt x="624" y="160"/>
                  </a:lnTo>
                  <a:lnTo>
                    <a:pt x="620" y="162"/>
                  </a:lnTo>
                  <a:lnTo>
                    <a:pt x="618" y="165"/>
                  </a:lnTo>
                  <a:lnTo>
                    <a:pt x="616" y="170"/>
                  </a:lnTo>
                  <a:lnTo>
                    <a:pt x="616" y="176"/>
                  </a:lnTo>
                  <a:lnTo>
                    <a:pt x="612" y="182"/>
                  </a:lnTo>
                  <a:lnTo>
                    <a:pt x="610" y="187"/>
                  </a:lnTo>
                  <a:lnTo>
                    <a:pt x="618" y="184"/>
                  </a:lnTo>
                  <a:lnTo>
                    <a:pt x="626" y="179"/>
                  </a:lnTo>
                  <a:lnTo>
                    <a:pt x="632" y="176"/>
                  </a:lnTo>
                  <a:lnTo>
                    <a:pt x="640" y="179"/>
                  </a:lnTo>
                  <a:lnTo>
                    <a:pt x="644" y="188"/>
                  </a:lnTo>
                  <a:lnTo>
                    <a:pt x="641" y="198"/>
                  </a:lnTo>
                  <a:lnTo>
                    <a:pt x="635" y="205"/>
                  </a:lnTo>
                  <a:lnTo>
                    <a:pt x="630" y="211"/>
                  </a:lnTo>
                  <a:lnTo>
                    <a:pt x="637" y="210"/>
                  </a:lnTo>
                  <a:lnTo>
                    <a:pt x="641" y="211"/>
                  </a:lnTo>
                  <a:lnTo>
                    <a:pt x="652" y="215"/>
                  </a:lnTo>
                  <a:lnTo>
                    <a:pt x="658" y="215"/>
                  </a:lnTo>
                  <a:lnTo>
                    <a:pt x="669" y="208"/>
                  </a:lnTo>
                  <a:lnTo>
                    <a:pt x="675" y="207"/>
                  </a:lnTo>
                  <a:lnTo>
                    <a:pt x="675" y="210"/>
                  </a:lnTo>
                  <a:lnTo>
                    <a:pt x="672" y="211"/>
                  </a:lnTo>
                  <a:lnTo>
                    <a:pt x="667" y="216"/>
                  </a:lnTo>
                  <a:lnTo>
                    <a:pt x="664" y="221"/>
                  </a:lnTo>
                  <a:lnTo>
                    <a:pt x="672" y="222"/>
                  </a:lnTo>
                  <a:lnTo>
                    <a:pt x="675" y="224"/>
                  </a:lnTo>
                  <a:lnTo>
                    <a:pt x="677" y="225"/>
                  </a:lnTo>
                  <a:lnTo>
                    <a:pt x="680" y="232"/>
                  </a:lnTo>
                  <a:lnTo>
                    <a:pt x="683" y="235"/>
                  </a:lnTo>
                  <a:lnTo>
                    <a:pt x="686" y="236"/>
                  </a:lnTo>
                  <a:lnTo>
                    <a:pt x="701" y="235"/>
                  </a:lnTo>
                  <a:lnTo>
                    <a:pt x="705" y="236"/>
                  </a:lnTo>
                  <a:lnTo>
                    <a:pt x="711" y="253"/>
                  </a:lnTo>
                  <a:lnTo>
                    <a:pt x="714" y="256"/>
                  </a:lnTo>
                  <a:lnTo>
                    <a:pt x="718" y="258"/>
                  </a:lnTo>
                  <a:lnTo>
                    <a:pt x="720" y="261"/>
                  </a:lnTo>
                  <a:lnTo>
                    <a:pt x="722" y="266"/>
                  </a:lnTo>
                  <a:lnTo>
                    <a:pt x="723" y="272"/>
                  </a:lnTo>
                  <a:lnTo>
                    <a:pt x="729" y="278"/>
                  </a:lnTo>
                  <a:lnTo>
                    <a:pt x="731" y="283"/>
                  </a:lnTo>
                  <a:lnTo>
                    <a:pt x="735" y="310"/>
                  </a:lnTo>
                  <a:lnTo>
                    <a:pt x="737" y="312"/>
                  </a:lnTo>
                  <a:lnTo>
                    <a:pt x="737" y="314"/>
                  </a:lnTo>
                  <a:lnTo>
                    <a:pt x="737" y="317"/>
                  </a:lnTo>
                  <a:lnTo>
                    <a:pt x="735" y="320"/>
                  </a:lnTo>
                  <a:lnTo>
                    <a:pt x="732" y="323"/>
                  </a:lnTo>
                  <a:lnTo>
                    <a:pt x="729" y="324"/>
                  </a:lnTo>
                  <a:lnTo>
                    <a:pt x="726" y="327"/>
                  </a:lnTo>
                  <a:lnTo>
                    <a:pt x="717" y="329"/>
                  </a:lnTo>
                  <a:lnTo>
                    <a:pt x="714" y="331"/>
                  </a:lnTo>
                  <a:lnTo>
                    <a:pt x="714" y="334"/>
                  </a:lnTo>
                  <a:lnTo>
                    <a:pt x="717" y="337"/>
                  </a:lnTo>
                  <a:lnTo>
                    <a:pt x="725" y="352"/>
                  </a:lnTo>
                  <a:lnTo>
                    <a:pt x="729" y="357"/>
                  </a:lnTo>
                  <a:lnTo>
                    <a:pt x="745" y="369"/>
                  </a:lnTo>
                  <a:lnTo>
                    <a:pt x="748" y="369"/>
                  </a:lnTo>
                  <a:lnTo>
                    <a:pt x="751" y="368"/>
                  </a:lnTo>
                  <a:lnTo>
                    <a:pt x="756" y="366"/>
                  </a:lnTo>
                  <a:lnTo>
                    <a:pt x="760" y="366"/>
                  </a:lnTo>
                  <a:lnTo>
                    <a:pt x="765" y="368"/>
                  </a:lnTo>
                  <a:lnTo>
                    <a:pt x="769" y="371"/>
                  </a:lnTo>
                  <a:lnTo>
                    <a:pt x="771" y="374"/>
                  </a:lnTo>
                  <a:lnTo>
                    <a:pt x="777" y="377"/>
                  </a:lnTo>
                  <a:lnTo>
                    <a:pt x="810" y="389"/>
                  </a:lnTo>
                  <a:lnTo>
                    <a:pt x="813" y="391"/>
                  </a:lnTo>
                  <a:lnTo>
                    <a:pt x="816" y="395"/>
                  </a:lnTo>
                  <a:lnTo>
                    <a:pt x="820" y="400"/>
                  </a:lnTo>
                  <a:lnTo>
                    <a:pt x="825" y="402"/>
                  </a:lnTo>
                  <a:lnTo>
                    <a:pt x="830" y="402"/>
                  </a:lnTo>
                  <a:lnTo>
                    <a:pt x="833" y="399"/>
                  </a:lnTo>
                  <a:lnTo>
                    <a:pt x="839" y="391"/>
                  </a:lnTo>
                  <a:lnTo>
                    <a:pt x="834" y="386"/>
                  </a:lnTo>
                  <a:lnTo>
                    <a:pt x="830" y="383"/>
                  </a:lnTo>
                  <a:lnTo>
                    <a:pt x="825" y="383"/>
                  </a:lnTo>
                  <a:lnTo>
                    <a:pt x="820" y="380"/>
                  </a:lnTo>
                  <a:lnTo>
                    <a:pt x="817" y="377"/>
                  </a:lnTo>
                  <a:lnTo>
                    <a:pt x="816" y="374"/>
                  </a:lnTo>
                  <a:lnTo>
                    <a:pt x="814" y="371"/>
                  </a:lnTo>
                  <a:lnTo>
                    <a:pt x="811" y="369"/>
                  </a:lnTo>
                  <a:lnTo>
                    <a:pt x="808" y="369"/>
                  </a:lnTo>
                  <a:lnTo>
                    <a:pt x="807" y="366"/>
                  </a:lnTo>
                  <a:lnTo>
                    <a:pt x="746" y="281"/>
                  </a:lnTo>
                  <a:lnTo>
                    <a:pt x="734" y="267"/>
                  </a:lnTo>
                  <a:lnTo>
                    <a:pt x="732" y="264"/>
                  </a:lnTo>
                  <a:lnTo>
                    <a:pt x="725" y="253"/>
                  </a:lnTo>
                  <a:lnTo>
                    <a:pt x="720" y="241"/>
                  </a:lnTo>
                  <a:lnTo>
                    <a:pt x="717" y="238"/>
                  </a:lnTo>
                  <a:lnTo>
                    <a:pt x="715" y="235"/>
                  </a:lnTo>
                  <a:lnTo>
                    <a:pt x="712" y="235"/>
                  </a:lnTo>
                  <a:lnTo>
                    <a:pt x="711" y="232"/>
                  </a:lnTo>
                  <a:lnTo>
                    <a:pt x="709" y="227"/>
                  </a:lnTo>
                  <a:lnTo>
                    <a:pt x="705" y="219"/>
                  </a:lnTo>
                  <a:lnTo>
                    <a:pt x="705" y="218"/>
                  </a:lnTo>
                  <a:lnTo>
                    <a:pt x="705" y="215"/>
                  </a:lnTo>
                  <a:lnTo>
                    <a:pt x="697" y="202"/>
                  </a:lnTo>
                  <a:lnTo>
                    <a:pt x="706" y="199"/>
                  </a:lnTo>
                  <a:lnTo>
                    <a:pt x="723" y="235"/>
                  </a:lnTo>
                  <a:lnTo>
                    <a:pt x="805" y="354"/>
                  </a:lnTo>
                  <a:lnTo>
                    <a:pt x="847" y="383"/>
                  </a:lnTo>
                  <a:lnTo>
                    <a:pt x="856" y="385"/>
                  </a:lnTo>
                  <a:lnTo>
                    <a:pt x="907" y="371"/>
                  </a:lnTo>
                  <a:lnTo>
                    <a:pt x="913" y="366"/>
                  </a:lnTo>
                  <a:lnTo>
                    <a:pt x="921" y="358"/>
                  </a:lnTo>
                  <a:lnTo>
                    <a:pt x="921" y="354"/>
                  </a:lnTo>
                  <a:lnTo>
                    <a:pt x="923" y="351"/>
                  </a:lnTo>
                  <a:lnTo>
                    <a:pt x="923" y="348"/>
                  </a:lnTo>
                  <a:lnTo>
                    <a:pt x="927" y="348"/>
                  </a:lnTo>
                  <a:lnTo>
                    <a:pt x="929" y="346"/>
                  </a:lnTo>
                  <a:lnTo>
                    <a:pt x="933" y="340"/>
                  </a:lnTo>
                  <a:lnTo>
                    <a:pt x="935" y="338"/>
                  </a:lnTo>
                  <a:lnTo>
                    <a:pt x="935" y="331"/>
                  </a:lnTo>
                  <a:lnTo>
                    <a:pt x="938" y="323"/>
                  </a:lnTo>
                  <a:lnTo>
                    <a:pt x="941" y="317"/>
                  </a:lnTo>
                  <a:lnTo>
                    <a:pt x="946" y="314"/>
                  </a:lnTo>
                  <a:lnTo>
                    <a:pt x="953" y="315"/>
                  </a:lnTo>
                  <a:lnTo>
                    <a:pt x="953" y="318"/>
                  </a:lnTo>
                  <a:lnTo>
                    <a:pt x="952" y="324"/>
                  </a:lnTo>
                  <a:lnTo>
                    <a:pt x="950" y="332"/>
                  </a:lnTo>
                  <a:lnTo>
                    <a:pt x="952" y="337"/>
                  </a:lnTo>
                  <a:lnTo>
                    <a:pt x="957" y="341"/>
                  </a:lnTo>
                  <a:lnTo>
                    <a:pt x="978" y="354"/>
                  </a:lnTo>
                  <a:lnTo>
                    <a:pt x="989" y="357"/>
                  </a:lnTo>
                  <a:lnTo>
                    <a:pt x="1000" y="355"/>
                  </a:lnTo>
                  <a:lnTo>
                    <a:pt x="1008" y="344"/>
                  </a:lnTo>
                  <a:lnTo>
                    <a:pt x="1012" y="332"/>
                  </a:lnTo>
                  <a:lnTo>
                    <a:pt x="1012" y="331"/>
                  </a:lnTo>
                  <a:lnTo>
                    <a:pt x="1020" y="326"/>
                  </a:lnTo>
                  <a:lnTo>
                    <a:pt x="1026" y="320"/>
                  </a:lnTo>
                  <a:lnTo>
                    <a:pt x="1032" y="318"/>
                  </a:lnTo>
                  <a:lnTo>
                    <a:pt x="1065" y="318"/>
                  </a:lnTo>
                  <a:lnTo>
                    <a:pt x="1069" y="315"/>
                  </a:lnTo>
                  <a:lnTo>
                    <a:pt x="1072" y="312"/>
                  </a:lnTo>
                  <a:lnTo>
                    <a:pt x="1077" y="314"/>
                  </a:lnTo>
                  <a:lnTo>
                    <a:pt x="1080" y="318"/>
                  </a:lnTo>
                  <a:lnTo>
                    <a:pt x="1077" y="326"/>
                  </a:lnTo>
                  <a:lnTo>
                    <a:pt x="1082" y="326"/>
                  </a:lnTo>
                  <a:lnTo>
                    <a:pt x="1083" y="323"/>
                  </a:lnTo>
                  <a:lnTo>
                    <a:pt x="1086" y="321"/>
                  </a:lnTo>
                  <a:lnTo>
                    <a:pt x="1089" y="320"/>
                  </a:lnTo>
                  <a:lnTo>
                    <a:pt x="1094" y="321"/>
                  </a:lnTo>
                  <a:lnTo>
                    <a:pt x="1103" y="327"/>
                  </a:lnTo>
                  <a:lnTo>
                    <a:pt x="1110" y="327"/>
                  </a:lnTo>
                  <a:lnTo>
                    <a:pt x="1127" y="324"/>
                  </a:lnTo>
                  <a:lnTo>
                    <a:pt x="1131" y="326"/>
                  </a:lnTo>
                  <a:lnTo>
                    <a:pt x="1139" y="335"/>
                  </a:lnTo>
                  <a:lnTo>
                    <a:pt x="1144" y="340"/>
                  </a:lnTo>
                  <a:lnTo>
                    <a:pt x="1148" y="338"/>
                  </a:lnTo>
                  <a:lnTo>
                    <a:pt x="1153" y="332"/>
                  </a:lnTo>
                  <a:lnTo>
                    <a:pt x="1157" y="332"/>
                  </a:lnTo>
                  <a:lnTo>
                    <a:pt x="1162" y="334"/>
                  </a:lnTo>
                  <a:lnTo>
                    <a:pt x="1167" y="340"/>
                  </a:lnTo>
                  <a:lnTo>
                    <a:pt x="1171" y="352"/>
                  </a:lnTo>
                  <a:lnTo>
                    <a:pt x="1173" y="361"/>
                  </a:lnTo>
                  <a:lnTo>
                    <a:pt x="1171" y="366"/>
                  </a:lnTo>
                  <a:lnTo>
                    <a:pt x="1162" y="369"/>
                  </a:lnTo>
                  <a:lnTo>
                    <a:pt x="1159" y="369"/>
                  </a:lnTo>
                  <a:lnTo>
                    <a:pt x="1156" y="368"/>
                  </a:lnTo>
                  <a:lnTo>
                    <a:pt x="1147" y="363"/>
                  </a:lnTo>
                  <a:lnTo>
                    <a:pt x="1140" y="363"/>
                  </a:lnTo>
                  <a:lnTo>
                    <a:pt x="1134" y="365"/>
                  </a:lnTo>
                  <a:lnTo>
                    <a:pt x="1131" y="368"/>
                  </a:lnTo>
                  <a:lnTo>
                    <a:pt x="1130" y="375"/>
                  </a:lnTo>
                  <a:lnTo>
                    <a:pt x="1131" y="378"/>
                  </a:lnTo>
                  <a:lnTo>
                    <a:pt x="1133" y="380"/>
                  </a:lnTo>
                  <a:lnTo>
                    <a:pt x="1133" y="383"/>
                  </a:lnTo>
                  <a:lnTo>
                    <a:pt x="1131" y="386"/>
                  </a:lnTo>
                  <a:lnTo>
                    <a:pt x="1130" y="388"/>
                  </a:lnTo>
                  <a:lnTo>
                    <a:pt x="1123" y="388"/>
                  </a:lnTo>
                  <a:lnTo>
                    <a:pt x="1120" y="389"/>
                  </a:lnTo>
                  <a:lnTo>
                    <a:pt x="1116" y="394"/>
                  </a:lnTo>
                  <a:lnTo>
                    <a:pt x="1113" y="402"/>
                  </a:lnTo>
                  <a:lnTo>
                    <a:pt x="1111" y="411"/>
                  </a:lnTo>
                  <a:lnTo>
                    <a:pt x="1108" y="434"/>
                  </a:lnTo>
                  <a:lnTo>
                    <a:pt x="1108" y="443"/>
                  </a:lnTo>
                  <a:lnTo>
                    <a:pt x="1110" y="451"/>
                  </a:lnTo>
                  <a:lnTo>
                    <a:pt x="1117" y="460"/>
                  </a:lnTo>
                  <a:lnTo>
                    <a:pt x="1122" y="467"/>
                  </a:lnTo>
                  <a:lnTo>
                    <a:pt x="1120" y="471"/>
                  </a:lnTo>
                  <a:lnTo>
                    <a:pt x="1117" y="476"/>
                  </a:lnTo>
                  <a:lnTo>
                    <a:pt x="1097" y="484"/>
                  </a:lnTo>
                  <a:lnTo>
                    <a:pt x="1071" y="484"/>
                  </a:lnTo>
                  <a:lnTo>
                    <a:pt x="1068" y="485"/>
                  </a:lnTo>
                  <a:lnTo>
                    <a:pt x="1066" y="487"/>
                  </a:lnTo>
                  <a:lnTo>
                    <a:pt x="1065" y="490"/>
                  </a:lnTo>
                  <a:lnTo>
                    <a:pt x="1063" y="496"/>
                  </a:lnTo>
                  <a:lnTo>
                    <a:pt x="1062" y="498"/>
                  </a:lnTo>
                  <a:lnTo>
                    <a:pt x="1057" y="499"/>
                  </a:lnTo>
                  <a:lnTo>
                    <a:pt x="1031" y="494"/>
                  </a:lnTo>
                  <a:lnTo>
                    <a:pt x="1015" y="484"/>
                  </a:lnTo>
                  <a:lnTo>
                    <a:pt x="1015" y="487"/>
                  </a:lnTo>
                  <a:lnTo>
                    <a:pt x="1006" y="484"/>
                  </a:lnTo>
                  <a:lnTo>
                    <a:pt x="1000" y="490"/>
                  </a:lnTo>
                  <a:lnTo>
                    <a:pt x="995" y="499"/>
                  </a:lnTo>
                  <a:lnTo>
                    <a:pt x="991" y="504"/>
                  </a:lnTo>
                  <a:lnTo>
                    <a:pt x="969" y="502"/>
                  </a:lnTo>
                  <a:lnTo>
                    <a:pt x="950" y="505"/>
                  </a:lnTo>
                  <a:lnTo>
                    <a:pt x="944" y="502"/>
                  </a:lnTo>
                  <a:lnTo>
                    <a:pt x="943" y="494"/>
                  </a:lnTo>
                  <a:lnTo>
                    <a:pt x="940" y="490"/>
                  </a:lnTo>
                  <a:lnTo>
                    <a:pt x="932" y="479"/>
                  </a:lnTo>
                  <a:lnTo>
                    <a:pt x="929" y="476"/>
                  </a:lnTo>
                  <a:lnTo>
                    <a:pt x="910" y="465"/>
                  </a:lnTo>
                  <a:lnTo>
                    <a:pt x="890" y="457"/>
                  </a:lnTo>
                  <a:lnTo>
                    <a:pt x="878" y="454"/>
                  </a:lnTo>
                  <a:lnTo>
                    <a:pt x="865" y="454"/>
                  </a:lnTo>
                  <a:lnTo>
                    <a:pt x="853" y="457"/>
                  </a:lnTo>
                  <a:lnTo>
                    <a:pt x="844" y="462"/>
                  </a:lnTo>
                  <a:lnTo>
                    <a:pt x="828" y="474"/>
                  </a:lnTo>
                  <a:lnTo>
                    <a:pt x="825" y="477"/>
                  </a:lnTo>
                  <a:lnTo>
                    <a:pt x="825" y="482"/>
                  </a:lnTo>
                  <a:lnTo>
                    <a:pt x="824" y="485"/>
                  </a:lnTo>
                  <a:lnTo>
                    <a:pt x="822" y="488"/>
                  </a:lnTo>
                  <a:lnTo>
                    <a:pt x="824" y="493"/>
                  </a:lnTo>
                  <a:lnTo>
                    <a:pt x="825" y="494"/>
                  </a:lnTo>
                  <a:lnTo>
                    <a:pt x="833" y="498"/>
                  </a:lnTo>
                  <a:lnTo>
                    <a:pt x="833" y="501"/>
                  </a:lnTo>
                  <a:lnTo>
                    <a:pt x="830" y="502"/>
                  </a:lnTo>
                  <a:lnTo>
                    <a:pt x="820" y="502"/>
                  </a:lnTo>
                  <a:lnTo>
                    <a:pt x="816" y="504"/>
                  </a:lnTo>
                  <a:lnTo>
                    <a:pt x="813" y="508"/>
                  </a:lnTo>
                  <a:lnTo>
                    <a:pt x="813" y="513"/>
                  </a:lnTo>
                  <a:lnTo>
                    <a:pt x="814" y="525"/>
                  </a:lnTo>
                  <a:lnTo>
                    <a:pt x="800" y="515"/>
                  </a:lnTo>
                  <a:lnTo>
                    <a:pt x="799" y="516"/>
                  </a:lnTo>
                  <a:lnTo>
                    <a:pt x="797" y="518"/>
                  </a:lnTo>
                  <a:lnTo>
                    <a:pt x="794" y="519"/>
                  </a:lnTo>
                  <a:lnTo>
                    <a:pt x="788" y="516"/>
                  </a:lnTo>
                  <a:lnTo>
                    <a:pt x="783" y="519"/>
                  </a:lnTo>
                  <a:lnTo>
                    <a:pt x="776" y="532"/>
                  </a:lnTo>
                  <a:lnTo>
                    <a:pt x="771" y="536"/>
                  </a:lnTo>
                  <a:lnTo>
                    <a:pt x="759" y="539"/>
                  </a:lnTo>
                  <a:lnTo>
                    <a:pt x="754" y="542"/>
                  </a:lnTo>
                  <a:lnTo>
                    <a:pt x="748" y="555"/>
                  </a:lnTo>
                  <a:lnTo>
                    <a:pt x="742" y="572"/>
                  </a:lnTo>
                  <a:lnTo>
                    <a:pt x="734" y="584"/>
                  </a:lnTo>
                  <a:lnTo>
                    <a:pt x="722" y="583"/>
                  </a:lnTo>
                  <a:lnTo>
                    <a:pt x="718" y="578"/>
                  </a:lnTo>
                  <a:lnTo>
                    <a:pt x="715" y="573"/>
                  </a:lnTo>
                  <a:lnTo>
                    <a:pt x="712" y="569"/>
                  </a:lnTo>
                  <a:lnTo>
                    <a:pt x="706" y="566"/>
                  </a:lnTo>
                  <a:lnTo>
                    <a:pt x="697" y="566"/>
                  </a:lnTo>
                  <a:lnTo>
                    <a:pt x="694" y="566"/>
                  </a:lnTo>
                  <a:lnTo>
                    <a:pt x="691" y="567"/>
                  </a:lnTo>
                  <a:lnTo>
                    <a:pt x="689" y="570"/>
                  </a:lnTo>
                  <a:lnTo>
                    <a:pt x="688" y="572"/>
                  </a:lnTo>
                  <a:lnTo>
                    <a:pt x="684" y="573"/>
                  </a:lnTo>
                  <a:lnTo>
                    <a:pt x="680" y="575"/>
                  </a:lnTo>
                  <a:lnTo>
                    <a:pt x="671" y="573"/>
                  </a:lnTo>
                  <a:lnTo>
                    <a:pt x="666" y="575"/>
                  </a:lnTo>
                  <a:lnTo>
                    <a:pt x="661" y="578"/>
                  </a:lnTo>
                  <a:lnTo>
                    <a:pt x="641" y="573"/>
                  </a:lnTo>
                  <a:lnTo>
                    <a:pt x="632" y="578"/>
                  </a:lnTo>
                  <a:lnTo>
                    <a:pt x="612" y="590"/>
                  </a:lnTo>
                  <a:lnTo>
                    <a:pt x="601" y="596"/>
                  </a:lnTo>
                  <a:lnTo>
                    <a:pt x="579" y="601"/>
                  </a:lnTo>
                  <a:lnTo>
                    <a:pt x="570" y="604"/>
                  </a:lnTo>
                  <a:lnTo>
                    <a:pt x="562" y="612"/>
                  </a:lnTo>
                  <a:lnTo>
                    <a:pt x="562" y="610"/>
                  </a:lnTo>
                  <a:lnTo>
                    <a:pt x="562" y="610"/>
                  </a:lnTo>
                  <a:lnTo>
                    <a:pt x="562" y="609"/>
                  </a:lnTo>
                  <a:lnTo>
                    <a:pt x="561" y="610"/>
                  </a:lnTo>
                  <a:lnTo>
                    <a:pt x="550" y="626"/>
                  </a:lnTo>
                  <a:lnTo>
                    <a:pt x="548" y="629"/>
                  </a:lnTo>
                  <a:lnTo>
                    <a:pt x="545" y="632"/>
                  </a:lnTo>
                  <a:lnTo>
                    <a:pt x="536" y="649"/>
                  </a:lnTo>
                  <a:lnTo>
                    <a:pt x="525" y="677"/>
                  </a:lnTo>
                  <a:lnTo>
                    <a:pt x="522" y="683"/>
                  </a:lnTo>
                  <a:lnTo>
                    <a:pt x="519" y="683"/>
                  </a:lnTo>
                  <a:lnTo>
                    <a:pt x="513" y="683"/>
                  </a:lnTo>
                  <a:lnTo>
                    <a:pt x="508" y="683"/>
                  </a:lnTo>
                  <a:lnTo>
                    <a:pt x="505" y="683"/>
                  </a:lnTo>
                  <a:lnTo>
                    <a:pt x="505" y="683"/>
                  </a:lnTo>
                  <a:lnTo>
                    <a:pt x="504" y="685"/>
                  </a:lnTo>
                  <a:lnTo>
                    <a:pt x="504" y="685"/>
                  </a:lnTo>
                  <a:lnTo>
                    <a:pt x="504" y="686"/>
                  </a:lnTo>
                  <a:lnTo>
                    <a:pt x="502" y="688"/>
                  </a:lnTo>
                  <a:lnTo>
                    <a:pt x="497" y="697"/>
                  </a:lnTo>
                  <a:lnTo>
                    <a:pt x="493" y="700"/>
                  </a:lnTo>
                  <a:lnTo>
                    <a:pt x="480" y="703"/>
                  </a:lnTo>
                  <a:lnTo>
                    <a:pt x="476" y="708"/>
                  </a:lnTo>
                  <a:lnTo>
                    <a:pt x="474" y="714"/>
                  </a:lnTo>
                  <a:lnTo>
                    <a:pt x="470" y="720"/>
                  </a:lnTo>
                  <a:lnTo>
                    <a:pt x="467" y="723"/>
                  </a:lnTo>
                  <a:lnTo>
                    <a:pt x="457" y="729"/>
                  </a:lnTo>
                  <a:lnTo>
                    <a:pt x="453" y="731"/>
                  </a:lnTo>
                  <a:lnTo>
                    <a:pt x="446" y="733"/>
                  </a:lnTo>
                  <a:lnTo>
                    <a:pt x="416" y="746"/>
                  </a:lnTo>
                  <a:lnTo>
                    <a:pt x="411" y="748"/>
                  </a:lnTo>
                  <a:lnTo>
                    <a:pt x="411" y="748"/>
                  </a:lnTo>
                  <a:lnTo>
                    <a:pt x="405" y="746"/>
                  </a:lnTo>
                  <a:lnTo>
                    <a:pt x="386" y="740"/>
                  </a:lnTo>
                  <a:lnTo>
                    <a:pt x="383" y="740"/>
                  </a:lnTo>
                  <a:lnTo>
                    <a:pt x="377" y="742"/>
                  </a:lnTo>
                  <a:lnTo>
                    <a:pt x="374" y="742"/>
                  </a:lnTo>
                  <a:lnTo>
                    <a:pt x="355" y="742"/>
                  </a:lnTo>
                  <a:lnTo>
                    <a:pt x="349" y="740"/>
                  </a:lnTo>
                  <a:lnTo>
                    <a:pt x="327" y="729"/>
                  </a:lnTo>
                  <a:lnTo>
                    <a:pt x="324" y="726"/>
                  </a:lnTo>
                  <a:lnTo>
                    <a:pt x="323" y="719"/>
                  </a:lnTo>
                  <a:lnTo>
                    <a:pt x="321" y="716"/>
                  </a:lnTo>
                  <a:lnTo>
                    <a:pt x="312" y="705"/>
                  </a:lnTo>
                  <a:lnTo>
                    <a:pt x="309" y="702"/>
                  </a:lnTo>
                  <a:lnTo>
                    <a:pt x="304" y="702"/>
                  </a:lnTo>
                  <a:lnTo>
                    <a:pt x="298" y="705"/>
                  </a:lnTo>
                  <a:lnTo>
                    <a:pt x="292" y="705"/>
                  </a:lnTo>
                  <a:lnTo>
                    <a:pt x="287" y="700"/>
                  </a:lnTo>
                  <a:lnTo>
                    <a:pt x="283" y="697"/>
                  </a:lnTo>
                  <a:lnTo>
                    <a:pt x="253" y="675"/>
                  </a:lnTo>
                  <a:lnTo>
                    <a:pt x="250" y="671"/>
                  </a:lnTo>
                  <a:lnTo>
                    <a:pt x="250" y="666"/>
                  </a:lnTo>
                  <a:lnTo>
                    <a:pt x="250" y="666"/>
                  </a:lnTo>
                  <a:lnTo>
                    <a:pt x="252" y="668"/>
                  </a:lnTo>
                  <a:lnTo>
                    <a:pt x="261" y="665"/>
                  </a:lnTo>
                  <a:lnTo>
                    <a:pt x="263" y="665"/>
                  </a:lnTo>
                  <a:lnTo>
                    <a:pt x="269" y="658"/>
                  </a:lnTo>
                  <a:lnTo>
                    <a:pt x="272" y="658"/>
                  </a:lnTo>
                  <a:lnTo>
                    <a:pt x="278" y="658"/>
                  </a:lnTo>
                  <a:lnTo>
                    <a:pt x="281" y="658"/>
                  </a:lnTo>
                  <a:lnTo>
                    <a:pt x="283" y="657"/>
                  </a:lnTo>
                  <a:lnTo>
                    <a:pt x="287" y="655"/>
                  </a:lnTo>
                  <a:lnTo>
                    <a:pt x="301" y="655"/>
                  </a:lnTo>
                  <a:lnTo>
                    <a:pt x="307" y="654"/>
                  </a:lnTo>
                  <a:lnTo>
                    <a:pt x="303" y="652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2" y="641"/>
                  </a:lnTo>
                  <a:lnTo>
                    <a:pt x="293" y="637"/>
                  </a:lnTo>
                  <a:lnTo>
                    <a:pt x="297" y="632"/>
                  </a:lnTo>
                  <a:lnTo>
                    <a:pt x="300" y="629"/>
                  </a:lnTo>
                  <a:lnTo>
                    <a:pt x="301" y="623"/>
                  </a:lnTo>
                  <a:lnTo>
                    <a:pt x="300" y="618"/>
                  </a:lnTo>
                  <a:lnTo>
                    <a:pt x="298" y="610"/>
                  </a:lnTo>
                  <a:lnTo>
                    <a:pt x="295" y="600"/>
                  </a:lnTo>
                  <a:lnTo>
                    <a:pt x="293" y="593"/>
                  </a:lnTo>
                  <a:lnTo>
                    <a:pt x="292" y="587"/>
                  </a:lnTo>
                  <a:lnTo>
                    <a:pt x="293" y="586"/>
                  </a:lnTo>
                  <a:lnTo>
                    <a:pt x="295" y="584"/>
                  </a:lnTo>
                  <a:lnTo>
                    <a:pt x="295" y="583"/>
                  </a:lnTo>
                  <a:lnTo>
                    <a:pt x="298" y="575"/>
                  </a:lnTo>
                  <a:lnTo>
                    <a:pt x="300" y="567"/>
                  </a:lnTo>
                  <a:lnTo>
                    <a:pt x="304" y="562"/>
                  </a:lnTo>
                  <a:lnTo>
                    <a:pt x="309" y="561"/>
                  </a:lnTo>
                  <a:lnTo>
                    <a:pt x="315" y="558"/>
                  </a:lnTo>
                  <a:lnTo>
                    <a:pt x="318" y="553"/>
                  </a:lnTo>
                  <a:lnTo>
                    <a:pt x="320" y="547"/>
                  </a:lnTo>
                  <a:lnTo>
                    <a:pt x="321" y="539"/>
                  </a:lnTo>
                  <a:lnTo>
                    <a:pt x="321" y="530"/>
                  </a:lnTo>
                  <a:lnTo>
                    <a:pt x="318" y="515"/>
                  </a:lnTo>
                  <a:lnTo>
                    <a:pt x="317" y="507"/>
                  </a:lnTo>
                  <a:lnTo>
                    <a:pt x="317" y="505"/>
                  </a:lnTo>
                  <a:lnTo>
                    <a:pt x="310" y="494"/>
                  </a:lnTo>
                  <a:lnTo>
                    <a:pt x="310" y="491"/>
                  </a:lnTo>
                  <a:lnTo>
                    <a:pt x="309" y="481"/>
                  </a:lnTo>
                  <a:lnTo>
                    <a:pt x="304" y="465"/>
                  </a:lnTo>
                  <a:lnTo>
                    <a:pt x="298" y="456"/>
                  </a:lnTo>
                  <a:lnTo>
                    <a:pt x="278" y="443"/>
                  </a:lnTo>
                  <a:lnTo>
                    <a:pt x="263" y="429"/>
                  </a:lnTo>
                  <a:lnTo>
                    <a:pt x="258" y="426"/>
                  </a:lnTo>
                  <a:lnTo>
                    <a:pt x="246" y="428"/>
                  </a:lnTo>
                  <a:lnTo>
                    <a:pt x="236" y="433"/>
                  </a:lnTo>
                  <a:lnTo>
                    <a:pt x="225" y="439"/>
                  </a:lnTo>
                  <a:lnTo>
                    <a:pt x="219" y="440"/>
                  </a:lnTo>
                  <a:lnTo>
                    <a:pt x="216" y="436"/>
                  </a:lnTo>
                  <a:lnTo>
                    <a:pt x="213" y="431"/>
                  </a:lnTo>
                  <a:lnTo>
                    <a:pt x="207" y="428"/>
                  </a:lnTo>
                  <a:lnTo>
                    <a:pt x="195" y="423"/>
                  </a:lnTo>
                  <a:lnTo>
                    <a:pt x="190" y="420"/>
                  </a:lnTo>
                  <a:lnTo>
                    <a:pt x="181" y="408"/>
                  </a:lnTo>
                  <a:lnTo>
                    <a:pt x="173" y="403"/>
                  </a:lnTo>
                  <a:lnTo>
                    <a:pt x="171" y="400"/>
                  </a:lnTo>
                  <a:lnTo>
                    <a:pt x="168" y="394"/>
                  </a:lnTo>
                  <a:lnTo>
                    <a:pt x="165" y="392"/>
                  </a:lnTo>
                  <a:lnTo>
                    <a:pt x="161" y="389"/>
                  </a:lnTo>
                  <a:lnTo>
                    <a:pt x="157" y="389"/>
                  </a:lnTo>
                  <a:lnTo>
                    <a:pt x="139" y="372"/>
                  </a:lnTo>
                  <a:lnTo>
                    <a:pt x="130" y="366"/>
                  </a:lnTo>
                  <a:lnTo>
                    <a:pt x="117" y="361"/>
                  </a:lnTo>
                  <a:lnTo>
                    <a:pt x="76" y="357"/>
                  </a:lnTo>
                  <a:lnTo>
                    <a:pt x="69" y="358"/>
                  </a:lnTo>
                  <a:lnTo>
                    <a:pt x="65" y="361"/>
                  </a:lnTo>
                  <a:lnTo>
                    <a:pt x="55" y="372"/>
                  </a:lnTo>
                  <a:lnTo>
                    <a:pt x="51" y="375"/>
                  </a:lnTo>
                  <a:lnTo>
                    <a:pt x="31" y="375"/>
                  </a:lnTo>
                  <a:lnTo>
                    <a:pt x="24" y="372"/>
                  </a:lnTo>
                  <a:lnTo>
                    <a:pt x="15" y="368"/>
                  </a:lnTo>
                  <a:lnTo>
                    <a:pt x="7" y="366"/>
                  </a:lnTo>
                  <a:lnTo>
                    <a:pt x="1" y="344"/>
                  </a:lnTo>
                  <a:lnTo>
                    <a:pt x="0" y="340"/>
                  </a:lnTo>
                  <a:lnTo>
                    <a:pt x="3" y="329"/>
                  </a:lnTo>
                  <a:lnTo>
                    <a:pt x="12" y="320"/>
                  </a:lnTo>
                  <a:lnTo>
                    <a:pt x="45" y="293"/>
                  </a:lnTo>
                  <a:lnTo>
                    <a:pt x="51" y="292"/>
                  </a:lnTo>
                  <a:lnTo>
                    <a:pt x="57" y="292"/>
                  </a:lnTo>
                  <a:lnTo>
                    <a:pt x="63" y="290"/>
                  </a:lnTo>
                  <a:lnTo>
                    <a:pt x="66" y="287"/>
                  </a:lnTo>
                  <a:lnTo>
                    <a:pt x="71" y="284"/>
                  </a:lnTo>
                  <a:lnTo>
                    <a:pt x="74" y="281"/>
                  </a:lnTo>
                  <a:lnTo>
                    <a:pt x="76" y="278"/>
                  </a:lnTo>
                  <a:lnTo>
                    <a:pt x="77" y="276"/>
                  </a:lnTo>
                  <a:lnTo>
                    <a:pt x="82" y="276"/>
                  </a:lnTo>
                  <a:lnTo>
                    <a:pt x="85" y="276"/>
                  </a:lnTo>
                  <a:lnTo>
                    <a:pt x="89" y="278"/>
                  </a:lnTo>
                  <a:lnTo>
                    <a:pt x="93" y="280"/>
                  </a:lnTo>
                  <a:lnTo>
                    <a:pt x="97" y="278"/>
                  </a:lnTo>
                  <a:lnTo>
                    <a:pt x="97" y="275"/>
                  </a:lnTo>
                  <a:lnTo>
                    <a:pt x="97" y="270"/>
                  </a:lnTo>
                  <a:lnTo>
                    <a:pt x="96" y="267"/>
                  </a:lnTo>
                  <a:lnTo>
                    <a:pt x="97" y="264"/>
                  </a:lnTo>
                  <a:lnTo>
                    <a:pt x="99" y="262"/>
                  </a:lnTo>
                  <a:lnTo>
                    <a:pt x="100" y="259"/>
                  </a:lnTo>
                  <a:lnTo>
                    <a:pt x="108" y="250"/>
                  </a:lnTo>
                  <a:lnTo>
                    <a:pt x="128" y="238"/>
                  </a:lnTo>
                  <a:lnTo>
                    <a:pt x="191" y="207"/>
                  </a:lnTo>
                  <a:lnTo>
                    <a:pt x="196" y="205"/>
                  </a:lnTo>
                  <a:lnTo>
                    <a:pt x="198" y="199"/>
                  </a:lnTo>
                  <a:lnTo>
                    <a:pt x="196" y="198"/>
                  </a:lnTo>
                  <a:lnTo>
                    <a:pt x="193" y="196"/>
                  </a:lnTo>
                  <a:lnTo>
                    <a:pt x="191" y="194"/>
                  </a:lnTo>
                  <a:lnTo>
                    <a:pt x="191" y="190"/>
                  </a:lnTo>
                  <a:lnTo>
                    <a:pt x="193" y="188"/>
                  </a:lnTo>
                  <a:lnTo>
                    <a:pt x="196" y="190"/>
                  </a:lnTo>
                  <a:lnTo>
                    <a:pt x="201" y="196"/>
                  </a:lnTo>
                  <a:lnTo>
                    <a:pt x="212" y="202"/>
                  </a:lnTo>
                  <a:lnTo>
                    <a:pt x="221" y="201"/>
                  </a:lnTo>
                  <a:lnTo>
                    <a:pt x="241" y="187"/>
                  </a:lnTo>
                  <a:lnTo>
                    <a:pt x="252" y="184"/>
                  </a:lnTo>
                  <a:lnTo>
                    <a:pt x="253" y="181"/>
                  </a:lnTo>
                  <a:lnTo>
                    <a:pt x="261" y="171"/>
                  </a:lnTo>
                  <a:lnTo>
                    <a:pt x="266" y="170"/>
                  </a:lnTo>
                  <a:lnTo>
                    <a:pt x="278" y="162"/>
                  </a:lnTo>
                  <a:lnTo>
                    <a:pt x="283" y="159"/>
                  </a:lnTo>
                  <a:lnTo>
                    <a:pt x="284" y="160"/>
                  </a:lnTo>
                  <a:lnTo>
                    <a:pt x="289" y="164"/>
                  </a:lnTo>
                  <a:lnTo>
                    <a:pt x="292" y="165"/>
                  </a:lnTo>
                  <a:lnTo>
                    <a:pt x="295" y="165"/>
                  </a:lnTo>
                  <a:lnTo>
                    <a:pt x="303" y="162"/>
                  </a:lnTo>
                  <a:lnTo>
                    <a:pt x="309" y="154"/>
                  </a:lnTo>
                  <a:lnTo>
                    <a:pt x="315" y="150"/>
                  </a:lnTo>
                  <a:lnTo>
                    <a:pt x="318" y="150"/>
                  </a:lnTo>
                  <a:lnTo>
                    <a:pt x="321" y="148"/>
                  </a:lnTo>
                  <a:lnTo>
                    <a:pt x="324" y="150"/>
                  </a:lnTo>
                  <a:lnTo>
                    <a:pt x="327" y="151"/>
                  </a:lnTo>
                  <a:lnTo>
                    <a:pt x="329" y="153"/>
                  </a:lnTo>
                  <a:lnTo>
                    <a:pt x="331" y="156"/>
                  </a:lnTo>
                  <a:lnTo>
                    <a:pt x="332" y="157"/>
                  </a:lnTo>
                  <a:lnTo>
                    <a:pt x="335" y="157"/>
                  </a:lnTo>
                  <a:lnTo>
                    <a:pt x="341" y="157"/>
                  </a:lnTo>
                  <a:lnTo>
                    <a:pt x="341" y="153"/>
                  </a:lnTo>
                  <a:lnTo>
                    <a:pt x="341" y="143"/>
                  </a:lnTo>
                  <a:lnTo>
                    <a:pt x="341" y="136"/>
                  </a:lnTo>
                  <a:lnTo>
                    <a:pt x="346" y="137"/>
                  </a:lnTo>
                  <a:lnTo>
                    <a:pt x="351" y="134"/>
                  </a:lnTo>
                  <a:lnTo>
                    <a:pt x="360" y="133"/>
                  </a:lnTo>
                  <a:lnTo>
                    <a:pt x="365" y="130"/>
                  </a:lnTo>
                  <a:lnTo>
                    <a:pt x="360" y="125"/>
                  </a:lnTo>
                  <a:lnTo>
                    <a:pt x="355" y="122"/>
                  </a:lnTo>
                  <a:lnTo>
                    <a:pt x="338" y="117"/>
                  </a:lnTo>
                  <a:lnTo>
                    <a:pt x="332" y="119"/>
                  </a:lnTo>
                  <a:lnTo>
                    <a:pt x="327" y="120"/>
                  </a:lnTo>
                  <a:lnTo>
                    <a:pt x="326" y="122"/>
                  </a:lnTo>
                  <a:lnTo>
                    <a:pt x="324" y="123"/>
                  </a:lnTo>
                  <a:lnTo>
                    <a:pt x="321" y="120"/>
                  </a:lnTo>
                  <a:lnTo>
                    <a:pt x="326" y="114"/>
                  </a:lnTo>
                  <a:lnTo>
                    <a:pt x="329" y="109"/>
                  </a:lnTo>
                  <a:lnTo>
                    <a:pt x="327" y="106"/>
                  </a:lnTo>
                  <a:lnTo>
                    <a:pt x="324" y="105"/>
                  </a:lnTo>
                  <a:lnTo>
                    <a:pt x="324" y="102"/>
                  </a:lnTo>
                  <a:lnTo>
                    <a:pt x="326" y="99"/>
                  </a:lnTo>
                  <a:lnTo>
                    <a:pt x="327" y="94"/>
                  </a:lnTo>
                  <a:lnTo>
                    <a:pt x="327" y="92"/>
                  </a:lnTo>
                  <a:lnTo>
                    <a:pt x="323" y="78"/>
                  </a:lnTo>
                  <a:lnTo>
                    <a:pt x="323" y="74"/>
                  </a:lnTo>
                  <a:lnTo>
                    <a:pt x="326" y="69"/>
                  </a:lnTo>
                  <a:lnTo>
                    <a:pt x="329" y="65"/>
                  </a:lnTo>
                  <a:lnTo>
                    <a:pt x="327" y="58"/>
                  </a:lnTo>
                  <a:lnTo>
                    <a:pt x="320" y="41"/>
                  </a:lnTo>
                  <a:lnTo>
                    <a:pt x="318" y="41"/>
                  </a:lnTo>
                  <a:lnTo>
                    <a:pt x="321" y="38"/>
                  </a:lnTo>
                  <a:lnTo>
                    <a:pt x="323" y="34"/>
                  </a:lnTo>
                  <a:lnTo>
                    <a:pt x="323" y="29"/>
                  </a:lnTo>
                  <a:lnTo>
                    <a:pt x="321" y="20"/>
                  </a:lnTo>
                  <a:lnTo>
                    <a:pt x="320" y="12"/>
                  </a:lnTo>
                  <a:lnTo>
                    <a:pt x="318" y="4"/>
                  </a:lnTo>
                  <a:lnTo>
                    <a:pt x="318" y="3"/>
                  </a:lnTo>
                  <a:lnTo>
                    <a:pt x="321" y="1"/>
                  </a:lnTo>
                  <a:lnTo>
                    <a:pt x="323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Lato Light" charset="0"/>
              </a:endParaRPr>
            </a:p>
          </p:txBody>
        </p:sp>
        <p:sp>
          <p:nvSpPr>
            <p:cNvPr id="147" name="Freeform 19">
              <a:extLst>
                <a:ext uri="{FF2B5EF4-FFF2-40B4-BE49-F238E27FC236}">
                  <a16:creationId xmlns="" xmlns:a16="http://schemas.microsoft.com/office/drawing/2014/main" id="{F78BFFA5-108D-5893-9FA5-E07982F73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24" y="3351892"/>
              <a:ext cx="134537" cy="150001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latin typeface="Lato Light" charset="0"/>
              </a:endParaRPr>
            </a:p>
          </p:txBody>
        </p:sp>
      </p:grpSp>
      <p:pic>
        <p:nvPicPr>
          <p:cNvPr id="14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971" y="6318796"/>
            <a:ext cx="537001" cy="46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49" name="TextBox 148"/>
          <p:cNvSpPr txBox="1"/>
          <p:nvPr/>
        </p:nvSpPr>
        <p:spPr>
          <a:xfrm>
            <a:off x="1217411" y="6406525"/>
            <a:ext cx="3565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Центры реабилитации Фонда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4483788" y="5331626"/>
            <a:ext cx="84824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Омский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2961632" y="3703281"/>
            <a:ext cx="113420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Вольгинский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1247862" y="3375228"/>
            <a:ext cx="152361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Реабилитационный и учебный центр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2845565" y="5457148"/>
            <a:ext cx="86660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Тинаки</a:t>
            </a:r>
            <a:endParaRPr lang="ru-RU" sz="1100" dirty="0">
              <a:latin typeface="+mn-lt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864831" y="3946517"/>
            <a:ext cx="136295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Вятские Увалы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701484" y="5081559"/>
            <a:ext cx="86342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Кристалл</a:t>
            </a:r>
            <a:endParaRPr lang="ru-RU" sz="1100" dirty="0">
              <a:latin typeface="+mn-lt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1682918" y="4736543"/>
            <a:ext cx="93399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Волгоград</a:t>
            </a:r>
            <a:endParaRPr lang="ru-RU" sz="1100" dirty="0">
              <a:latin typeface="+mn-lt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3048477" y="4633523"/>
            <a:ext cx="61136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Волга</a:t>
            </a:r>
            <a:endParaRPr lang="ru-RU" sz="1100" dirty="0">
              <a:latin typeface="+mn-lt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5948611" y="4837400"/>
            <a:ext cx="8561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Ключи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5752035" y="5459703"/>
            <a:ext cx="666397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Топаз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3807671" y="4299995"/>
            <a:ext cx="635862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Киров</a:t>
            </a:r>
            <a:endParaRPr lang="ru-RU" sz="1100" dirty="0">
              <a:latin typeface="+mn-lt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3863139" y="4979621"/>
            <a:ext cx="98002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Тараскуль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6752435" y="5595647"/>
            <a:ext cx="100242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Туманный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6529558" y="5859451"/>
            <a:ext cx="608602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Сорск</a:t>
            </a:r>
            <a:endParaRPr lang="ru-RU" sz="1100" dirty="0">
              <a:latin typeface="+mn-lt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2550015" y="4114927"/>
            <a:ext cx="93403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Владимир</a:t>
            </a:r>
            <a:endParaRPr lang="ru-RU" sz="1100" b="1" dirty="0">
              <a:latin typeface="+mn-lt"/>
            </a:endParaRPr>
          </a:p>
        </p:txBody>
      </p:sp>
      <p:pic>
        <p:nvPicPr>
          <p:cNvPr id="17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623" y="5559608"/>
            <a:ext cx="434541" cy="37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636" y="5083257"/>
            <a:ext cx="447895" cy="38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5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557" y="3747154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6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6021" y="5075720"/>
            <a:ext cx="391544" cy="33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7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7567" y="4721902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441" y="4889875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9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5334" y="4888647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0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3124" y="5608866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1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255" y="4851976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2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4385" y="3867544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703" y="4070203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8539" y="5257452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85" name="Прямоугольник 184"/>
          <p:cNvSpPr/>
          <p:nvPr/>
        </p:nvSpPr>
        <p:spPr>
          <a:xfrm>
            <a:off x="1048696" y="5344172"/>
            <a:ext cx="630751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+mn-lt"/>
              </a:rPr>
              <a:t>Анапа</a:t>
            </a:r>
            <a:endParaRPr lang="ru-RU" sz="1100" dirty="0">
              <a:latin typeface="+mn-lt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832864" y="4919460"/>
            <a:ext cx="86649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Балаково</a:t>
            </a:r>
            <a:endParaRPr lang="ru-RU" sz="1100" b="1" dirty="0">
              <a:latin typeface="+mn-lt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5062395" y="4957033"/>
            <a:ext cx="571118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Омск</a:t>
            </a:r>
            <a:endParaRPr lang="ru-RU" sz="1100" dirty="0">
              <a:latin typeface="+mn-lt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4261441" y="4680034"/>
            <a:ext cx="75840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Тюмень</a:t>
            </a:r>
            <a:endParaRPr lang="ru-RU" sz="1100" dirty="0">
              <a:latin typeface="+mn-lt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2749807" y="5226198"/>
            <a:ext cx="99145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Астрахань</a:t>
            </a:r>
            <a:endParaRPr lang="ru-RU" sz="1100" dirty="0">
              <a:latin typeface="+mn-lt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5394658" y="4751375"/>
            <a:ext cx="617325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Томск</a:t>
            </a:r>
            <a:endParaRPr lang="ru-RU" sz="1100" dirty="0">
              <a:latin typeface="+mn-lt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5129422" y="5721705"/>
            <a:ext cx="1527160" cy="348813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 smtClean="0">
                <a:latin typeface="+mn-lt"/>
              </a:rPr>
              <a:t>        </a:t>
            </a:r>
            <a:r>
              <a:rPr lang="ru-RU" sz="1100" b="1" dirty="0" err="1" smtClean="0">
                <a:latin typeface="+mn-lt"/>
              </a:rPr>
              <a:t>г.Мыски</a:t>
            </a:r>
            <a:r>
              <a:rPr lang="ru-RU" sz="1100" b="1" dirty="0" smtClean="0">
                <a:latin typeface="+mn-lt"/>
              </a:rPr>
              <a:t/>
            </a:r>
            <a:br>
              <a:rPr lang="ru-RU" sz="1100" b="1" dirty="0" smtClean="0">
                <a:latin typeface="+mn-lt"/>
              </a:rPr>
            </a:br>
            <a:r>
              <a:rPr lang="ru-RU" sz="1100" b="1" dirty="0" smtClean="0">
                <a:latin typeface="+mn-lt"/>
              </a:rPr>
              <a:t>(Кемеровская </a:t>
            </a:r>
            <a:r>
              <a:rPr lang="ru-RU" sz="1100" b="1" dirty="0" err="1" smtClean="0">
                <a:latin typeface="+mn-lt"/>
              </a:rPr>
              <a:t>обл</a:t>
            </a:r>
            <a:r>
              <a:rPr lang="ru-RU" sz="1100" b="1" dirty="0" smtClean="0">
                <a:latin typeface="+mn-lt"/>
              </a:rPr>
              <a:t>)</a:t>
            </a:r>
            <a:endParaRPr lang="ru-RU" sz="1100" dirty="0">
              <a:latin typeface="+mn-lt"/>
            </a:endParaRPr>
          </a:p>
        </p:txBody>
      </p:sp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50" y="-25873"/>
            <a:ext cx="620604" cy="688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" name="Рисунок 189" descr="Изображение выглядит как символ, График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F79ACB16-1DD2-1960-D182-9096E638FA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951" y="149719"/>
            <a:ext cx="400057" cy="338222"/>
          </a:xfrm>
          <a:prstGeom prst="rect">
            <a:avLst/>
          </a:prstGeom>
        </p:spPr>
      </p:pic>
      <p:sp>
        <p:nvSpPr>
          <p:cNvPr id="192" name="This is your presentation title">
            <a:extLst>
              <a:ext uri="{FF2B5EF4-FFF2-40B4-BE49-F238E27FC236}">
                <a16:creationId xmlns:a16="http://schemas.microsoft.com/office/drawing/2014/main" xmlns="" id="{9C2D4C50-42B2-17A4-2420-DA346EAC08CF}"/>
              </a:ext>
            </a:extLst>
          </p:cNvPr>
          <p:cNvSpPr txBox="1"/>
          <p:nvPr/>
        </p:nvSpPr>
        <p:spPr>
          <a:xfrm rot="16200000">
            <a:off x="-1395573" y="3019609"/>
            <a:ext cx="3410446" cy="6154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2000">
                <a:solidFill>
                  <a:srgbClr val="00135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(2024)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36A71-90C0-494A-94FF-D613DFF1CCB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8504" y="225895"/>
            <a:ext cx="7911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</a:t>
            </a:r>
            <a:r>
              <a:rPr lang="ru-RU" b="1" dirty="0" smtClean="0">
                <a:solidFill>
                  <a:schemeClr val="accent1"/>
                </a:solidFill>
                <a:latin typeface="Montserrat" panose="00000500000000000000" pitchFamily="2" charset="-52"/>
              </a:rPr>
              <a:t>2024)</a:t>
            </a:r>
            <a:endParaRPr lang="ru-RU" b="1" dirty="0">
              <a:solidFill>
                <a:schemeClr val="accent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3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8789" y="2708920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0705" y="702392"/>
            <a:ext cx="9121924" cy="92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sz="2400" b="1" kern="100" dirty="0" err="1" smtClean="0">
                <a:solidFill>
                  <a:srgbClr val="0070C0"/>
                </a:solidFill>
                <a:latin typeface="Monserrat"/>
              </a:rPr>
              <a:t>Тараскуль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625058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г. Тюмень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п. Малый Тараскуль, ул. Санаторная, д. 10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(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3452) 39-57-11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mail@taraskul72.ru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  <a:hlinkClick r:id="rId2"/>
              </a:rPr>
              <a:t>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4766" y="26625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9218" name="Picture 2" descr="M:\Представление\QR URL на сайт ЦР Тараску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7694" y="5085184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5905" y="1940424"/>
            <a:ext cx="5410151" cy="3000744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xmlns="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34106" y="2653158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430740" y="629374"/>
            <a:ext cx="9839135" cy="99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«Тинаки»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en-US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416132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Астраханская область, </a:t>
            </a:r>
            <a:r>
              <a:rPr lang="ru-RU" sz="1800" b="1" i="1" dirty="0" err="1">
                <a:solidFill>
                  <a:srgbClr val="0070C0"/>
                </a:solidFill>
                <a:latin typeface="Monserrat"/>
              </a:rPr>
              <a:t>Наримановский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 район, село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Рассвет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+7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(8512) 57-99-66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e-mail: info@tinaki.ru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06774" y="-18176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33333" y="1953093"/>
            <a:ext cx="5422724" cy="3132091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  <p:pic>
        <p:nvPicPr>
          <p:cNvPr id="10242" name="Picture 2" descr="M:\Представление\QR URL на сайт ЦР Тина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7831" y="5157192"/>
            <a:ext cx="10382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157182" y="692696"/>
            <a:ext cx="85465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«Топаз»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652840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Кемеровская область - Кузбасс, г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Мыски, ул. Лесхозная, д. 1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/3</a:t>
            </a: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(38474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) 2-39-79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topaz-sfr@mail.ru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50790" y="46048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559" y="2708920"/>
            <a:ext cx="5544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</a:t>
            </a:r>
            <a:r>
              <a:rPr lang="en-US" sz="1600" dirty="0" smtClean="0">
                <a:solidFill>
                  <a:prstClr val="black"/>
                </a:solidFill>
                <a:latin typeface="Monserrat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отростка, болезни кожи, химические ожоги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2" name="Picture 10" descr="1-2 корп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712" y="2060848"/>
            <a:ext cx="5805344" cy="28803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7694" y="5222076"/>
            <a:ext cx="1080120" cy="11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26586" y="2780928"/>
            <a:ext cx="583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</a:t>
            </a:r>
            <a:endParaRPr lang="ru-RU" sz="1600" b="1" dirty="0">
              <a:latin typeface="Monserrat"/>
            </a:endParaRPr>
          </a:p>
        </p:txBody>
      </p:sp>
      <p:sp>
        <p:nvSpPr>
          <p:cNvPr id="18" name="Подзаголовок 2"/>
          <p:cNvSpPr>
            <a:spLocks noGrp="1"/>
          </p:cNvSpPr>
          <p:nvPr/>
        </p:nvSpPr>
        <p:spPr bwMode="auto">
          <a:xfrm>
            <a:off x="1672757" y="754833"/>
            <a:ext cx="9409919" cy="87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«Туманный»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655111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Республика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Хакасия, г. Сорск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(39033) 2-21-04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 info@tumannet.ru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23796" y="29098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0467" y="1916832"/>
            <a:ext cx="5731316" cy="3168352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1266" name="Picture 2" descr="M:\Представление\QR URL на сайт ЦР Тума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4508" y="5085184"/>
            <a:ext cx="1057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4357" y="2941190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2169901" y="692696"/>
            <a:ext cx="83031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«Волга»</a:t>
            </a: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413864,</a:t>
            </a:r>
            <a:r>
              <a:rPr lang="ru-RU" sz="1800" dirty="0" smtClean="0"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Саратовская обл., г. Балаково, ул. Саратовское ш., д. 41</a:t>
            </a: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Тел. 8(8453)39-38-53, 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-mail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: volga@rc01.sfr.gov.ru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77795" y="116632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2" name="Picture 5" descr="DSC026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446" y="2059931"/>
            <a:ext cx="5459286" cy="30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52400"/>
          </a:effectLst>
        </p:spPr>
      </p:pic>
      <p:pic>
        <p:nvPicPr>
          <p:cNvPr id="1026" name="Picture 2" descr="M:\Представление\QR URL на сайт ЦР Волг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9827" y="5190866"/>
            <a:ext cx="10953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96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7183" y="764704"/>
            <a:ext cx="8303164" cy="864096"/>
          </a:xfrm>
        </p:spPr>
        <p:txBody>
          <a:bodyPr rtlCol="0" anchor="ctr">
            <a:no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ФБУ Центр реабилитации СФР «Волгоград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>
              <a:solidFill>
                <a:srgbClr val="0070C0"/>
              </a:solidFill>
              <a:latin typeface="Monserrat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400079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Волгоградская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обл., г. Волгоград, ул. Санаторная,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29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+7 (8442) 42-39-60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e-mail: volgograd@rc02.sfr.gov.ru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11306" y="44624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543" y="2933876"/>
            <a:ext cx="6200082" cy="12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2" name="Picture 4" descr="C:\Users\PushkarevAL\Desktop\СЛАЙДЫ для Москвы\PIC_1718 (Копировать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624" y="2136733"/>
            <a:ext cx="5774100" cy="316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Представление\QR URL на сайт ЦР Волгогра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8781" y="5260976"/>
            <a:ext cx="10572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21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71755" y="2852936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487295" y="740028"/>
            <a:ext cx="9331424" cy="88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sz="2400" b="1" kern="100" dirty="0" err="1" smtClean="0">
                <a:solidFill>
                  <a:srgbClr val="0070C0"/>
                </a:solidFill>
                <a:latin typeface="Monserrat"/>
              </a:rPr>
              <a:t>Вольгинский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601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125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,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Владимирская обл., </a:t>
            </a:r>
            <a:r>
              <a:rPr lang="ru-RU" sz="1800" b="1" i="1" dirty="0" err="1" smtClean="0">
                <a:solidFill>
                  <a:srgbClr val="0070C0"/>
                </a:solidFill>
                <a:latin typeface="Monserrat"/>
              </a:rPr>
              <a:t>Петушинский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 р-н, п. Машиностроитель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+7 (49243) 7-14-44,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</a:rPr>
              <a:t>e-mail: 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info-total@volgafss.ru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306" y="116633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6057" y="1869500"/>
            <a:ext cx="5624056" cy="314367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074" name="Picture 2" descr="M:\Представление\QR URL на сайт ЦР Вольгин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0119" y="5127625"/>
            <a:ext cx="10382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49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463276" y="908720"/>
            <a:ext cx="93314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«Вятские Увалы»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613000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Кировская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обл., Кирово-Чепецкий р-н, с. Бурмакино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(83361)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68-131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vyatuval@vyatuval.kirov.ru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306" y="116633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431315" y="2609616"/>
            <a:ext cx="5447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болезни кожи, химические ожоги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7194" y="1988840"/>
            <a:ext cx="579528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M:\Представление\QR URL на сайт ЦР Вятские Увал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8719" y="5185588"/>
            <a:ext cx="1057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05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663" y="846438"/>
            <a:ext cx="10295845" cy="854370"/>
          </a:xfrm>
        </p:spPr>
        <p:txBody>
          <a:bodyPr anchor="ctr"/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«Ключи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634526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Томская область, Томский район, пос.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Ключи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8-800-300-66-65, kluchi@mail.tomsknet.ru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18521" y="44625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445340" y="2653157"/>
            <a:ext cx="5863425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6152" y="2080205"/>
            <a:ext cx="4968245" cy="27169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2" name="Picture 2" descr="\\files.ca.fss.ru\share\Управление по развитию центров реабилитации Фонда\Private\!Private\Представление\QR URL на сайт ЦР Ключ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5222" y="5103813"/>
            <a:ext cx="10191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2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203817" y="714564"/>
            <a:ext cx="8303164" cy="91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«Кристалл»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353456, г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Анапа, Пионерский пр-т, д. 23а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+7 861 333 3072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kristall@rc06.sfr.gov.ru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3687" y="1"/>
            <a:ext cx="946342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190551" y="2717851"/>
            <a:ext cx="6164848" cy="12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6150" y="2060848"/>
            <a:ext cx="5190153" cy="2880320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6146" name="Picture 2" descr="\\files.ca.fss.ru\share\Управление по развитию центров реабилитации Фонда\Private\!Private\Представление\QR URL на сайт ЦР Кристал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7578" y="5018873"/>
            <a:ext cx="12287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08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434358" y="2941189"/>
            <a:ext cx="5874408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1252" y="686864"/>
            <a:ext cx="10295845" cy="101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Омский»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614012,</a:t>
            </a:r>
            <a:r>
              <a:rPr lang="en-US" sz="2400" b="1" kern="100" dirty="0" smtClean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Омск, ул. Березовая, д.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(3812) 23-15-32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sanom@mail.ru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1582" y="1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8609" y="1922665"/>
            <a:ext cx="5120604" cy="29464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170" name="Picture 2" descr="M:\Представление\QR URL на сайт ЦР Ом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0988" y="5085184"/>
            <a:ext cx="10382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74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730600" y="822220"/>
            <a:ext cx="9217923" cy="8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Реабилитационный и учебный Центр СФР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143057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Московская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обл., Одинцовский р-н, с. </a:t>
            </a:r>
            <a:r>
              <a:rPr lang="ru-RU" sz="1800" b="1" i="1" dirty="0" err="1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Каринское</a:t>
            </a: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7 495 992-00-32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reception@rc12.sfr.gov.ru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9323" y="1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262558" y="3013197"/>
            <a:ext cx="573635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7731" y="1988840"/>
            <a:ext cx="5710123" cy="3168352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8194" name="Picture 2" descr="M:\Представление\QR URL на сайт ЦР РиУ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7450" y="5283215"/>
            <a:ext cx="10191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13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9304</TotalTime>
  <Words>790</Words>
  <Application>Microsoft Office PowerPoint</Application>
  <PresentationFormat>Произвольный</PresentationFormat>
  <Paragraphs>130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СОЦИАЛЬНОГО СТРАХОВАНИЯ  РОССИЙСКОЙ ФЕДЕРАЦИИ</dc:title>
  <dc:creator>Danilova_0002</dc:creator>
  <cp:lastModifiedBy>067000-1304</cp:lastModifiedBy>
  <cp:revision>690</cp:revision>
  <cp:lastPrinted>2024-12-09T08:13:22Z</cp:lastPrinted>
  <dcterms:created xsi:type="dcterms:W3CDTF">2015-09-23T11:07:51Z</dcterms:created>
  <dcterms:modified xsi:type="dcterms:W3CDTF">2025-03-13T12:43:53Z</dcterms:modified>
</cp:coreProperties>
</file>