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11517-2A92-4E09-900C-F9C0A4F976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9C1E2E-A830-4F29-A6BB-79893F8CD51C}">
      <dgm:prSet phldrT="[Текст]"/>
      <dgm:spPr/>
      <dgm:t>
        <a:bodyPr/>
        <a:lstStyle/>
        <a:p>
          <a:r>
            <a:rPr lang="ru-RU" dirty="0" smtClean="0"/>
            <a:t>Общедоступные сервисы</a:t>
          </a:r>
          <a:endParaRPr lang="ru-RU" dirty="0"/>
        </a:p>
      </dgm:t>
    </dgm:pt>
    <dgm:pt modelId="{43A68918-896D-4966-B12B-BA8A40C3BE03}" type="parTrans" cxnId="{D6533477-1E98-4622-B168-8BEE452F8104}">
      <dgm:prSet/>
      <dgm:spPr/>
      <dgm:t>
        <a:bodyPr/>
        <a:lstStyle/>
        <a:p>
          <a:endParaRPr lang="ru-RU"/>
        </a:p>
      </dgm:t>
    </dgm:pt>
    <dgm:pt modelId="{2A321BBB-923E-4437-A692-A1605DF1C1A3}" type="sibTrans" cxnId="{D6533477-1E98-4622-B168-8BEE452F8104}">
      <dgm:prSet/>
      <dgm:spPr/>
      <dgm:t>
        <a:bodyPr/>
        <a:lstStyle/>
        <a:p>
          <a:endParaRPr lang="ru-RU"/>
        </a:p>
      </dgm:t>
    </dgm:pt>
    <dgm:pt modelId="{2E20CB33-AD10-400F-9023-2214FC65BFC0}">
      <dgm:prSet phldrT="[Текст]"/>
      <dgm:spPr/>
      <dgm:t>
        <a:bodyPr/>
        <a:lstStyle/>
        <a:p>
          <a:r>
            <a:rPr lang="ru-RU" dirty="0" smtClean="0"/>
            <a:t>Поиск мест приема ПФР</a:t>
          </a:r>
          <a:endParaRPr lang="ru-RU" dirty="0"/>
        </a:p>
      </dgm:t>
    </dgm:pt>
    <dgm:pt modelId="{91C9D674-E49A-4AAF-B060-467E6BEA30D1}" type="parTrans" cxnId="{5102B1C3-A6AD-4580-A133-BD71725225EF}">
      <dgm:prSet/>
      <dgm:spPr/>
      <dgm:t>
        <a:bodyPr/>
        <a:lstStyle/>
        <a:p>
          <a:endParaRPr lang="ru-RU"/>
        </a:p>
      </dgm:t>
    </dgm:pt>
    <dgm:pt modelId="{46E1DC59-0364-45BE-B531-DB3BC89DEC25}" type="sibTrans" cxnId="{5102B1C3-A6AD-4580-A133-BD71725225EF}">
      <dgm:prSet/>
      <dgm:spPr/>
      <dgm:t>
        <a:bodyPr/>
        <a:lstStyle/>
        <a:p>
          <a:endParaRPr lang="ru-RU"/>
        </a:p>
      </dgm:t>
    </dgm:pt>
    <dgm:pt modelId="{6F9951B6-92DA-406D-BC76-21B22C5FC1EE}">
      <dgm:prSet phldrT="[Текст]"/>
      <dgm:spPr/>
      <dgm:t>
        <a:bodyPr/>
        <a:lstStyle/>
        <a:p>
          <a:r>
            <a:rPr lang="ru-RU" dirty="0" smtClean="0"/>
            <a:t>Сервисы информирования</a:t>
          </a:r>
          <a:endParaRPr lang="ru-RU" dirty="0"/>
        </a:p>
      </dgm:t>
    </dgm:pt>
    <dgm:pt modelId="{790BD2B5-AC16-4118-9376-3D1E517E8DFC}" type="parTrans" cxnId="{DCC97DD8-DEF8-475A-A113-3166100C7C16}">
      <dgm:prSet/>
      <dgm:spPr/>
      <dgm:t>
        <a:bodyPr/>
        <a:lstStyle/>
        <a:p>
          <a:endParaRPr lang="ru-RU"/>
        </a:p>
      </dgm:t>
    </dgm:pt>
    <dgm:pt modelId="{4F09951B-D0D4-4AA4-B235-FFB8A9FAB310}" type="sibTrans" cxnId="{DCC97DD8-DEF8-475A-A113-3166100C7C16}">
      <dgm:prSet/>
      <dgm:spPr/>
      <dgm:t>
        <a:bodyPr/>
        <a:lstStyle/>
        <a:p>
          <a:endParaRPr lang="ru-RU"/>
        </a:p>
      </dgm:t>
    </dgm:pt>
    <dgm:pt modelId="{C314985D-3F46-4C43-BE62-F1F6F5DB3098}">
      <dgm:prSet phldrT="[Текст]"/>
      <dgm:spPr/>
      <dgm:t>
        <a:bodyPr/>
        <a:lstStyle/>
        <a:p>
          <a:r>
            <a:rPr lang="ru-RU" dirty="0" smtClean="0"/>
            <a:t>Информирование о состоянии ИЛС</a:t>
          </a:r>
          <a:endParaRPr lang="ru-RU" dirty="0"/>
        </a:p>
      </dgm:t>
    </dgm:pt>
    <dgm:pt modelId="{89A4F5A7-7F7B-4B3C-A6CC-D759222DF92A}" type="parTrans" cxnId="{1AD68AB9-244D-4DB6-BA03-336A25CB285D}">
      <dgm:prSet/>
      <dgm:spPr/>
      <dgm:t>
        <a:bodyPr/>
        <a:lstStyle/>
        <a:p>
          <a:endParaRPr lang="ru-RU"/>
        </a:p>
      </dgm:t>
    </dgm:pt>
    <dgm:pt modelId="{9DCDF592-DF5F-4885-B849-FA57B0F341C3}" type="sibTrans" cxnId="{1AD68AB9-244D-4DB6-BA03-336A25CB285D}">
      <dgm:prSet/>
      <dgm:spPr/>
      <dgm:t>
        <a:bodyPr/>
        <a:lstStyle/>
        <a:p>
          <a:endParaRPr lang="ru-RU"/>
        </a:p>
      </dgm:t>
    </dgm:pt>
    <dgm:pt modelId="{CD13B24B-720A-4362-8EE6-A9950F54CA3B}">
      <dgm:prSet phldrT="[Текст]"/>
      <dgm:spPr/>
      <dgm:t>
        <a:bodyPr/>
        <a:lstStyle/>
        <a:p>
          <a:r>
            <a:rPr lang="ru-RU" dirty="0" smtClean="0"/>
            <a:t>Направить обращение в ПФР</a:t>
          </a:r>
          <a:endParaRPr lang="ru-RU" dirty="0"/>
        </a:p>
      </dgm:t>
    </dgm:pt>
    <dgm:pt modelId="{6A68453F-7CAF-4ACC-8033-6E25DABC5B57}" type="parTrans" cxnId="{C778A618-C2A2-4F49-B96D-1E419B75D61E}">
      <dgm:prSet/>
      <dgm:spPr/>
      <dgm:t>
        <a:bodyPr/>
        <a:lstStyle/>
        <a:p>
          <a:endParaRPr lang="ru-RU"/>
        </a:p>
      </dgm:t>
    </dgm:pt>
    <dgm:pt modelId="{AD8C6C4D-DA50-45D2-ABFD-AF30EAAD2B99}" type="sibTrans" cxnId="{C778A618-C2A2-4F49-B96D-1E419B75D61E}">
      <dgm:prSet/>
      <dgm:spPr/>
      <dgm:t>
        <a:bodyPr/>
        <a:lstStyle/>
        <a:p>
          <a:endParaRPr lang="ru-RU"/>
        </a:p>
      </dgm:t>
    </dgm:pt>
    <dgm:pt modelId="{27F11816-A195-4B58-B346-D9D1E3A7E708}">
      <dgm:prSet phldrT="[Текст]"/>
      <dgm:spPr/>
      <dgm:t>
        <a:bodyPr/>
        <a:lstStyle/>
        <a:p>
          <a:r>
            <a:rPr lang="ru-RU" dirty="0" smtClean="0"/>
            <a:t>Предварительная запись на приём</a:t>
          </a:r>
          <a:endParaRPr lang="ru-RU" dirty="0"/>
        </a:p>
      </dgm:t>
    </dgm:pt>
    <dgm:pt modelId="{02528511-07A9-44C2-83E8-C4F11DCAD0FD}" type="parTrans" cxnId="{45839C9B-13E6-47A5-9B38-3F8201691A4F}">
      <dgm:prSet/>
      <dgm:spPr/>
      <dgm:t>
        <a:bodyPr/>
        <a:lstStyle/>
        <a:p>
          <a:endParaRPr lang="ru-RU"/>
        </a:p>
      </dgm:t>
    </dgm:pt>
    <dgm:pt modelId="{67A55D5D-7596-49A9-BEDD-3C557310A2E4}" type="sibTrans" cxnId="{45839C9B-13E6-47A5-9B38-3F8201691A4F}">
      <dgm:prSet/>
      <dgm:spPr/>
      <dgm:t>
        <a:bodyPr/>
        <a:lstStyle/>
        <a:p>
          <a:endParaRPr lang="ru-RU"/>
        </a:p>
      </dgm:t>
    </dgm:pt>
    <dgm:pt modelId="{CEDF7096-9CEE-4B62-B99D-AE81757A422B}">
      <dgm:prSet phldrT="[Текст]"/>
      <dgm:spPr/>
      <dgm:t>
        <a:bodyPr/>
        <a:lstStyle/>
        <a:p>
          <a:r>
            <a:rPr lang="ru-RU" dirty="0" smtClean="0"/>
            <a:t>Заказ документов ПФР в бумажном виде</a:t>
          </a:r>
          <a:endParaRPr lang="ru-RU" dirty="0"/>
        </a:p>
      </dgm:t>
    </dgm:pt>
    <dgm:pt modelId="{C00309F5-50B3-4F00-9E0E-6F3D9CD72C4E}" type="parTrans" cxnId="{089251B3-8C04-48A9-90F9-1D6D448B8224}">
      <dgm:prSet/>
      <dgm:spPr/>
      <dgm:t>
        <a:bodyPr/>
        <a:lstStyle/>
        <a:p>
          <a:endParaRPr lang="ru-RU"/>
        </a:p>
      </dgm:t>
    </dgm:pt>
    <dgm:pt modelId="{2F0F9D66-219B-4EDC-B28B-7128064D8549}" type="sibTrans" cxnId="{089251B3-8C04-48A9-90F9-1D6D448B8224}">
      <dgm:prSet/>
      <dgm:spPr/>
      <dgm:t>
        <a:bodyPr/>
        <a:lstStyle/>
        <a:p>
          <a:endParaRPr lang="ru-RU"/>
        </a:p>
      </dgm:t>
    </dgm:pt>
    <dgm:pt modelId="{564877E1-00DF-4239-8281-35D8EAEFFE1A}">
      <dgm:prSet phldrT="[Текст]"/>
      <dgm:spPr/>
      <dgm:t>
        <a:bodyPr/>
        <a:lstStyle/>
        <a:p>
          <a:r>
            <a:rPr lang="ru-RU" dirty="0" smtClean="0"/>
            <a:t>Авторизация застрахованного лица</a:t>
          </a:r>
          <a:endParaRPr lang="ru-RU" dirty="0"/>
        </a:p>
      </dgm:t>
    </dgm:pt>
    <dgm:pt modelId="{EA9C90CB-9D18-47C9-8511-F72BDD80DE69}" type="parTrans" cxnId="{7AB27B6B-0C67-46FE-9464-1260400801C1}">
      <dgm:prSet/>
      <dgm:spPr/>
      <dgm:t>
        <a:bodyPr/>
        <a:lstStyle/>
        <a:p>
          <a:endParaRPr lang="ru-RU"/>
        </a:p>
      </dgm:t>
    </dgm:pt>
    <dgm:pt modelId="{0AEAFAB3-B0B8-4262-9293-2539A035DD16}" type="sibTrans" cxnId="{7AB27B6B-0C67-46FE-9464-1260400801C1}">
      <dgm:prSet/>
      <dgm:spPr/>
      <dgm:t>
        <a:bodyPr/>
        <a:lstStyle/>
        <a:p>
          <a:endParaRPr lang="ru-RU"/>
        </a:p>
      </dgm:t>
    </dgm:pt>
    <dgm:pt modelId="{8AFAA077-B7C7-4E46-B579-65039E7843F4}">
      <dgm:prSet phldrT="[Текст]"/>
      <dgm:spPr/>
      <dgm:t>
        <a:bodyPr/>
        <a:lstStyle/>
        <a:p>
          <a:r>
            <a:rPr lang="ru-RU" dirty="0" smtClean="0"/>
            <a:t>Информирование о назначенной пенсии и социальных выплатах</a:t>
          </a:r>
          <a:endParaRPr lang="ru-RU" dirty="0"/>
        </a:p>
      </dgm:t>
    </dgm:pt>
    <dgm:pt modelId="{8366B4D1-7363-44CA-ADFA-609C65CABB5E}" type="parTrans" cxnId="{350A1557-1D88-4C37-805A-94F75FD77F6A}">
      <dgm:prSet/>
      <dgm:spPr/>
      <dgm:t>
        <a:bodyPr/>
        <a:lstStyle/>
        <a:p>
          <a:endParaRPr lang="ru-RU"/>
        </a:p>
      </dgm:t>
    </dgm:pt>
    <dgm:pt modelId="{B016605B-F993-416A-84E3-0AAF0861F5B8}" type="sibTrans" cxnId="{350A1557-1D88-4C37-805A-94F75FD77F6A}">
      <dgm:prSet/>
      <dgm:spPr/>
      <dgm:t>
        <a:bodyPr/>
        <a:lstStyle/>
        <a:p>
          <a:endParaRPr lang="ru-RU"/>
        </a:p>
      </dgm:t>
    </dgm:pt>
    <dgm:pt modelId="{3A0DE2A8-3FCB-4E64-98ED-CDB7151FD09A}">
      <dgm:prSet phldrT="[Текст]"/>
      <dgm:spPr/>
      <dgm:t>
        <a:bodyPr/>
        <a:lstStyle/>
        <a:p>
          <a:r>
            <a:rPr lang="ru-RU" dirty="0" smtClean="0"/>
            <a:t>Информирование о размере (остатке) средств МСК</a:t>
          </a:r>
          <a:endParaRPr lang="ru-RU" dirty="0"/>
        </a:p>
      </dgm:t>
    </dgm:pt>
    <dgm:pt modelId="{CB477BA6-9C0D-41D5-86E7-0296E975B201}" type="parTrans" cxnId="{3F0A90D3-B754-423B-A269-DB44CA1C7DB1}">
      <dgm:prSet/>
      <dgm:spPr/>
      <dgm:t>
        <a:bodyPr/>
        <a:lstStyle/>
        <a:p>
          <a:endParaRPr lang="ru-RU"/>
        </a:p>
      </dgm:t>
    </dgm:pt>
    <dgm:pt modelId="{0B33E170-9AB9-4BFA-926A-AC120AF711AA}" type="sibTrans" cxnId="{3F0A90D3-B754-423B-A269-DB44CA1C7DB1}">
      <dgm:prSet/>
      <dgm:spPr/>
      <dgm:t>
        <a:bodyPr/>
        <a:lstStyle/>
        <a:p>
          <a:endParaRPr lang="ru-RU"/>
        </a:p>
      </dgm:t>
    </dgm:pt>
    <dgm:pt modelId="{69923353-2136-4207-BC32-978581BDBE52}">
      <dgm:prSet phldrT="[Текст]"/>
      <dgm:spPr/>
      <dgm:t>
        <a:bodyPr/>
        <a:lstStyle/>
        <a:p>
          <a:r>
            <a:rPr lang="ru-RU" dirty="0" smtClean="0"/>
            <a:t>История обращений</a:t>
          </a:r>
          <a:endParaRPr lang="ru-RU" dirty="0"/>
        </a:p>
      </dgm:t>
    </dgm:pt>
    <dgm:pt modelId="{81625C6C-53B8-4248-A2DC-239501D1C9F6}" type="parTrans" cxnId="{85A26D23-346D-48A7-98F3-B7486CBB5952}">
      <dgm:prSet/>
      <dgm:spPr/>
      <dgm:t>
        <a:bodyPr/>
        <a:lstStyle/>
        <a:p>
          <a:endParaRPr lang="ru-RU"/>
        </a:p>
      </dgm:t>
    </dgm:pt>
    <dgm:pt modelId="{1369FF11-17DE-4BB4-B5FD-D18721EDB734}" type="sibTrans" cxnId="{85A26D23-346D-48A7-98F3-B7486CBB5952}">
      <dgm:prSet/>
      <dgm:spPr/>
      <dgm:t>
        <a:bodyPr/>
        <a:lstStyle/>
        <a:p>
          <a:endParaRPr lang="ru-RU"/>
        </a:p>
      </dgm:t>
    </dgm:pt>
    <dgm:pt modelId="{21F7CB57-4547-4FE7-B4B7-C1EC49900BC6}" type="pres">
      <dgm:prSet presAssocID="{C2C11517-2A92-4E09-900C-F9C0A4F976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5112D-A11A-4291-9B46-004E888B5313}" type="pres">
      <dgm:prSet presAssocID="{E09C1E2E-A830-4F29-A6BB-79893F8CD51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4BCB0-923F-457E-AC37-C970F4A5BF2F}" type="pres">
      <dgm:prSet presAssocID="{E09C1E2E-A830-4F29-A6BB-79893F8CD51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DFAD0-4A10-4CA9-A7B3-4E9980881E03}" type="pres">
      <dgm:prSet presAssocID="{6F9951B6-92DA-406D-BC76-21B22C5FC1E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FD970-79BD-4E53-9DD7-920DA3A0BAF7}" type="pres">
      <dgm:prSet presAssocID="{6F9951B6-92DA-406D-BC76-21B22C5FC1E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399F2A-3E83-446C-8EE6-7035417EBC31}" type="presOf" srcId="{E09C1E2E-A830-4F29-A6BB-79893F8CD51C}" destId="{2BD5112D-A11A-4291-9B46-004E888B5313}" srcOrd="0" destOrd="0" presId="urn:microsoft.com/office/officeart/2005/8/layout/vList2"/>
    <dgm:cxn modelId="{89D5A764-59AB-4A97-BECF-3BD6959280DA}" type="presOf" srcId="{69923353-2136-4207-BC32-978581BDBE52}" destId="{A57FD970-79BD-4E53-9DD7-920DA3A0BAF7}" srcOrd="0" destOrd="3" presId="urn:microsoft.com/office/officeart/2005/8/layout/vList2"/>
    <dgm:cxn modelId="{C6663908-047D-4657-917A-D79FC08E7746}" type="presOf" srcId="{C2C11517-2A92-4E09-900C-F9C0A4F9767A}" destId="{21F7CB57-4547-4FE7-B4B7-C1EC49900BC6}" srcOrd="0" destOrd="0" presId="urn:microsoft.com/office/officeart/2005/8/layout/vList2"/>
    <dgm:cxn modelId="{59FB8EE7-ED0E-47DA-9C83-6888144C411D}" type="presOf" srcId="{CEDF7096-9CEE-4B62-B99D-AE81757A422B}" destId="{D444BCB0-923F-457E-AC37-C970F4A5BF2F}" srcOrd="0" destOrd="3" presId="urn:microsoft.com/office/officeart/2005/8/layout/vList2"/>
    <dgm:cxn modelId="{3F0A90D3-B754-423B-A269-DB44CA1C7DB1}" srcId="{6F9951B6-92DA-406D-BC76-21B22C5FC1EE}" destId="{3A0DE2A8-3FCB-4E64-98ED-CDB7151FD09A}" srcOrd="2" destOrd="0" parTransId="{CB477BA6-9C0D-41D5-86E7-0296E975B201}" sibTransId="{0B33E170-9AB9-4BFA-926A-AC120AF711AA}"/>
    <dgm:cxn modelId="{1AD68AB9-244D-4DB6-BA03-336A25CB285D}" srcId="{6F9951B6-92DA-406D-BC76-21B22C5FC1EE}" destId="{C314985D-3F46-4C43-BE62-F1F6F5DB3098}" srcOrd="0" destOrd="0" parTransId="{89A4F5A7-7F7B-4B3C-A6CC-D759222DF92A}" sibTransId="{9DCDF592-DF5F-4885-B849-FA57B0F341C3}"/>
    <dgm:cxn modelId="{45839C9B-13E6-47A5-9B38-3F8201691A4F}" srcId="{E09C1E2E-A830-4F29-A6BB-79893F8CD51C}" destId="{27F11816-A195-4B58-B346-D9D1E3A7E708}" srcOrd="2" destOrd="0" parTransId="{02528511-07A9-44C2-83E8-C4F11DCAD0FD}" sibTransId="{67A55D5D-7596-49A9-BEDD-3C557310A2E4}"/>
    <dgm:cxn modelId="{350A1557-1D88-4C37-805A-94F75FD77F6A}" srcId="{6F9951B6-92DA-406D-BC76-21B22C5FC1EE}" destId="{8AFAA077-B7C7-4E46-B579-65039E7843F4}" srcOrd="1" destOrd="0" parTransId="{8366B4D1-7363-44CA-ADFA-609C65CABB5E}" sibTransId="{B016605B-F993-416A-84E3-0AAF0861F5B8}"/>
    <dgm:cxn modelId="{089251B3-8C04-48A9-90F9-1D6D448B8224}" srcId="{E09C1E2E-A830-4F29-A6BB-79893F8CD51C}" destId="{CEDF7096-9CEE-4B62-B99D-AE81757A422B}" srcOrd="3" destOrd="0" parTransId="{C00309F5-50B3-4F00-9E0E-6F3D9CD72C4E}" sibTransId="{2F0F9D66-219B-4EDC-B28B-7128064D8549}"/>
    <dgm:cxn modelId="{7AB27B6B-0C67-46FE-9464-1260400801C1}" srcId="{E09C1E2E-A830-4F29-A6BB-79893F8CD51C}" destId="{564877E1-00DF-4239-8281-35D8EAEFFE1A}" srcOrd="4" destOrd="0" parTransId="{EA9C90CB-9D18-47C9-8511-F72BDD80DE69}" sibTransId="{0AEAFAB3-B0B8-4262-9293-2539A035DD16}"/>
    <dgm:cxn modelId="{C778A618-C2A2-4F49-B96D-1E419B75D61E}" srcId="{E09C1E2E-A830-4F29-A6BB-79893F8CD51C}" destId="{CD13B24B-720A-4362-8EE6-A9950F54CA3B}" srcOrd="1" destOrd="0" parTransId="{6A68453F-7CAF-4ACC-8033-6E25DABC5B57}" sibTransId="{AD8C6C4D-DA50-45D2-ABFD-AF30EAAD2B99}"/>
    <dgm:cxn modelId="{5102B1C3-A6AD-4580-A133-BD71725225EF}" srcId="{E09C1E2E-A830-4F29-A6BB-79893F8CD51C}" destId="{2E20CB33-AD10-400F-9023-2214FC65BFC0}" srcOrd="0" destOrd="0" parTransId="{91C9D674-E49A-4AAF-B060-467E6BEA30D1}" sibTransId="{46E1DC59-0364-45BE-B531-DB3BC89DEC25}"/>
    <dgm:cxn modelId="{85A26D23-346D-48A7-98F3-B7486CBB5952}" srcId="{6F9951B6-92DA-406D-BC76-21B22C5FC1EE}" destId="{69923353-2136-4207-BC32-978581BDBE52}" srcOrd="3" destOrd="0" parTransId="{81625C6C-53B8-4248-A2DC-239501D1C9F6}" sibTransId="{1369FF11-17DE-4BB4-B5FD-D18721EDB734}"/>
    <dgm:cxn modelId="{7D97B9D8-94D6-4799-B32B-FF11C79975E5}" type="presOf" srcId="{CD13B24B-720A-4362-8EE6-A9950F54CA3B}" destId="{D444BCB0-923F-457E-AC37-C970F4A5BF2F}" srcOrd="0" destOrd="1" presId="urn:microsoft.com/office/officeart/2005/8/layout/vList2"/>
    <dgm:cxn modelId="{D6533477-1E98-4622-B168-8BEE452F8104}" srcId="{C2C11517-2A92-4E09-900C-F9C0A4F9767A}" destId="{E09C1E2E-A830-4F29-A6BB-79893F8CD51C}" srcOrd="0" destOrd="0" parTransId="{43A68918-896D-4966-B12B-BA8A40C3BE03}" sibTransId="{2A321BBB-923E-4437-A692-A1605DF1C1A3}"/>
    <dgm:cxn modelId="{D58F14ED-E901-4A00-9116-4B652B3B7088}" type="presOf" srcId="{C314985D-3F46-4C43-BE62-F1F6F5DB3098}" destId="{A57FD970-79BD-4E53-9DD7-920DA3A0BAF7}" srcOrd="0" destOrd="0" presId="urn:microsoft.com/office/officeart/2005/8/layout/vList2"/>
    <dgm:cxn modelId="{595AA6F5-C944-4CD0-BB09-227C61A7909F}" type="presOf" srcId="{27F11816-A195-4B58-B346-D9D1E3A7E708}" destId="{D444BCB0-923F-457E-AC37-C970F4A5BF2F}" srcOrd="0" destOrd="2" presId="urn:microsoft.com/office/officeart/2005/8/layout/vList2"/>
    <dgm:cxn modelId="{A563373C-F1DA-4F1B-8584-A838D8C699B1}" type="presOf" srcId="{564877E1-00DF-4239-8281-35D8EAEFFE1A}" destId="{D444BCB0-923F-457E-AC37-C970F4A5BF2F}" srcOrd="0" destOrd="4" presId="urn:microsoft.com/office/officeart/2005/8/layout/vList2"/>
    <dgm:cxn modelId="{1A3ED7A2-4694-49AD-9CF7-AAF80332F049}" type="presOf" srcId="{8AFAA077-B7C7-4E46-B579-65039E7843F4}" destId="{A57FD970-79BD-4E53-9DD7-920DA3A0BAF7}" srcOrd="0" destOrd="1" presId="urn:microsoft.com/office/officeart/2005/8/layout/vList2"/>
    <dgm:cxn modelId="{86401602-518B-40DD-AA56-0BE045BEF7E5}" type="presOf" srcId="{2E20CB33-AD10-400F-9023-2214FC65BFC0}" destId="{D444BCB0-923F-457E-AC37-C970F4A5BF2F}" srcOrd="0" destOrd="0" presId="urn:microsoft.com/office/officeart/2005/8/layout/vList2"/>
    <dgm:cxn modelId="{62DAE29A-0015-4E19-9CD6-0A392E76CD31}" type="presOf" srcId="{3A0DE2A8-3FCB-4E64-98ED-CDB7151FD09A}" destId="{A57FD970-79BD-4E53-9DD7-920DA3A0BAF7}" srcOrd="0" destOrd="2" presId="urn:microsoft.com/office/officeart/2005/8/layout/vList2"/>
    <dgm:cxn modelId="{DCC97DD8-DEF8-475A-A113-3166100C7C16}" srcId="{C2C11517-2A92-4E09-900C-F9C0A4F9767A}" destId="{6F9951B6-92DA-406D-BC76-21B22C5FC1EE}" srcOrd="1" destOrd="0" parTransId="{790BD2B5-AC16-4118-9376-3D1E517E8DFC}" sibTransId="{4F09951B-D0D4-4AA4-B235-FFB8A9FAB310}"/>
    <dgm:cxn modelId="{CB94D268-3E84-4D16-AB07-27A09201D407}" type="presOf" srcId="{6F9951B6-92DA-406D-BC76-21B22C5FC1EE}" destId="{662DFAD0-4A10-4CA9-A7B3-4E9980881E03}" srcOrd="0" destOrd="0" presId="urn:microsoft.com/office/officeart/2005/8/layout/vList2"/>
    <dgm:cxn modelId="{8719B043-F676-4724-9B9E-95D30D62D37F}" type="presParOf" srcId="{21F7CB57-4547-4FE7-B4B7-C1EC49900BC6}" destId="{2BD5112D-A11A-4291-9B46-004E888B5313}" srcOrd="0" destOrd="0" presId="urn:microsoft.com/office/officeart/2005/8/layout/vList2"/>
    <dgm:cxn modelId="{48FEDC09-A139-4BC4-92E3-7954B3AB0A74}" type="presParOf" srcId="{21F7CB57-4547-4FE7-B4B7-C1EC49900BC6}" destId="{D444BCB0-923F-457E-AC37-C970F4A5BF2F}" srcOrd="1" destOrd="0" presId="urn:microsoft.com/office/officeart/2005/8/layout/vList2"/>
    <dgm:cxn modelId="{5F82109C-4339-4105-ADC5-D8E47B9B721C}" type="presParOf" srcId="{21F7CB57-4547-4FE7-B4B7-C1EC49900BC6}" destId="{662DFAD0-4A10-4CA9-A7B3-4E9980881E03}" srcOrd="2" destOrd="0" presId="urn:microsoft.com/office/officeart/2005/8/layout/vList2"/>
    <dgm:cxn modelId="{0D1DB5FA-4FF4-461E-B656-C48C9F85C212}" type="presParOf" srcId="{21F7CB57-4547-4FE7-B4B7-C1EC49900BC6}" destId="{A57FD970-79BD-4E53-9DD7-920DA3A0BAF7}" srcOrd="3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8C15D9-9B31-4462-890C-A6574A6D141B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0E74F3E2-DB3F-4358-AAF7-E2B6B3917767}">
      <dgm:prSet phldrT="[Текст]"/>
      <dgm:spPr/>
      <dgm:t>
        <a:bodyPr/>
        <a:lstStyle/>
        <a:p>
          <a:r>
            <a:rPr lang="ru-RU" dirty="0" smtClean="0"/>
            <a:t>Приложение неавторизованного пользователя</a:t>
          </a:r>
          <a:endParaRPr lang="ru-RU" dirty="0"/>
        </a:p>
      </dgm:t>
    </dgm:pt>
    <dgm:pt modelId="{BB9ACE95-610E-4E76-B232-1062E0652E8B}" type="parTrans" cxnId="{51C62018-5E59-4BAF-927E-4AAA83A6C7EE}">
      <dgm:prSet/>
      <dgm:spPr/>
      <dgm:t>
        <a:bodyPr/>
        <a:lstStyle/>
        <a:p>
          <a:endParaRPr lang="ru-RU"/>
        </a:p>
      </dgm:t>
    </dgm:pt>
    <dgm:pt modelId="{8E33E439-9730-4BBB-9B38-E95FD7B786A5}" type="sibTrans" cxnId="{51C62018-5E59-4BAF-927E-4AAA83A6C7EE}">
      <dgm:prSet/>
      <dgm:spPr/>
      <dgm:t>
        <a:bodyPr/>
        <a:lstStyle/>
        <a:p>
          <a:endParaRPr lang="ru-RU"/>
        </a:p>
      </dgm:t>
    </dgm:pt>
    <dgm:pt modelId="{22A7AA97-2B59-4DFF-823D-74C788183D11}">
      <dgm:prSet phldrT="[Текст]"/>
      <dgm:spPr/>
      <dgm:t>
        <a:bodyPr/>
        <a:lstStyle/>
        <a:p>
          <a:r>
            <a:rPr lang="ru-RU" dirty="0" smtClean="0"/>
            <a:t>При авторизации пользователя необходимо ввести </a:t>
          </a:r>
          <a:r>
            <a:rPr lang="ru-RU" dirty="0" err="1" smtClean="0"/>
            <a:t>пинкод</a:t>
          </a:r>
          <a:endParaRPr lang="ru-RU" dirty="0"/>
        </a:p>
      </dgm:t>
    </dgm:pt>
    <dgm:pt modelId="{F8A4E05D-C07A-4818-A574-34BD96FE7E5A}" type="parTrans" cxnId="{B94B7829-4BD9-48AE-AA30-780DFCB3BAF2}">
      <dgm:prSet/>
      <dgm:spPr/>
      <dgm:t>
        <a:bodyPr/>
        <a:lstStyle/>
        <a:p>
          <a:endParaRPr lang="ru-RU"/>
        </a:p>
      </dgm:t>
    </dgm:pt>
    <dgm:pt modelId="{AA8817F6-02FF-487C-9F58-CDDF6C7E748B}" type="sibTrans" cxnId="{B94B7829-4BD9-48AE-AA30-780DFCB3BAF2}">
      <dgm:prSet/>
      <dgm:spPr/>
      <dgm:t>
        <a:bodyPr/>
        <a:lstStyle/>
        <a:p>
          <a:endParaRPr lang="ru-RU"/>
        </a:p>
      </dgm:t>
    </dgm:pt>
    <dgm:pt modelId="{1BAFD5BE-D228-40E7-A4EC-1E31DF17C1EB}">
      <dgm:prSet phldrT="[Текст]"/>
      <dgm:spPr/>
      <dgm:t>
        <a:bodyPr/>
        <a:lstStyle/>
        <a:p>
          <a:r>
            <a:rPr lang="ru-RU" dirty="0" smtClean="0"/>
            <a:t>Подтвердить введенный </a:t>
          </a:r>
          <a:r>
            <a:rPr lang="ru-RU" dirty="0" err="1" smtClean="0"/>
            <a:t>пинкод</a:t>
          </a:r>
          <a:endParaRPr lang="ru-RU" dirty="0"/>
        </a:p>
      </dgm:t>
    </dgm:pt>
    <dgm:pt modelId="{00DEC664-D6F6-41E4-97D7-1730140796DF}" type="parTrans" cxnId="{0B387AE2-BAAD-4BD5-B1A4-B12F4E26A5CF}">
      <dgm:prSet/>
      <dgm:spPr/>
      <dgm:t>
        <a:bodyPr/>
        <a:lstStyle/>
        <a:p>
          <a:endParaRPr lang="ru-RU"/>
        </a:p>
      </dgm:t>
    </dgm:pt>
    <dgm:pt modelId="{08974414-2EB8-4AE0-95EB-BC427DE50442}" type="sibTrans" cxnId="{0B387AE2-BAAD-4BD5-B1A4-B12F4E26A5CF}">
      <dgm:prSet/>
      <dgm:spPr/>
      <dgm:t>
        <a:bodyPr/>
        <a:lstStyle/>
        <a:p>
          <a:endParaRPr lang="ru-RU"/>
        </a:p>
      </dgm:t>
    </dgm:pt>
    <dgm:pt modelId="{121B38C0-5150-44A6-8E4C-AD35140FD88A}">
      <dgm:prSet phldrT="[Текст]"/>
      <dgm:spPr/>
      <dgm:t>
        <a:bodyPr/>
        <a:lstStyle/>
        <a:p>
          <a:r>
            <a:rPr lang="ru-RU" dirty="0" smtClean="0"/>
            <a:t>После ввода </a:t>
          </a:r>
          <a:r>
            <a:rPr lang="ru-RU" dirty="0" err="1" smtClean="0"/>
            <a:t>пинкода</a:t>
          </a:r>
          <a:r>
            <a:rPr lang="ru-RU" dirty="0" smtClean="0"/>
            <a:t> отображается страница авторизации ЕСИА </a:t>
          </a:r>
          <a:endParaRPr lang="ru-RU" dirty="0"/>
        </a:p>
      </dgm:t>
    </dgm:pt>
    <dgm:pt modelId="{A582045E-3A0C-445C-B820-5013AE60D361}" type="parTrans" cxnId="{6992C5A0-2FF4-42A9-A7E0-5A1DDDE11A4E}">
      <dgm:prSet/>
      <dgm:spPr/>
      <dgm:t>
        <a:bodyPr/>
        <a:lstStyle/>
        <a:p>
          <a:endParaRPr lang="ru-RU"/>
        </a:p>
      </dgm:t>
    </dgm:pt>
    <dgm:pt modelId="{971CB40B-9710-4E30-BA66-47043C443EFA}" type="sibTrans" cxnId="{6992C5A0-2FF4-42A9-A7E0-5A1DDDE11A4E}">
      <dgm:prSet/>
      <dgm:spPr/>
      <dgm:t>
        <a:bodyPr/>
        <a:lstStyle/>
        <a:p>
          <a:endParaRPr lang="ru-RU"/>
        </a:p>
      </dgm:t>
    </dgm:pt>
    <dgm:pt modelId="{E737A747-0565-4D2D-B85C-575453239B72}">
      <dgm:prSet phldrT="[Текст]"/>
      <dgm:spPr/>
      <dgm:t>
        <a:bodyPr/>
        <a:lstStyle/>
        <a:p>
          <a:r>
            <a:rPr lang="ru-RU" dirty="0" smtClean="0"/>
            <a:t>После авторизации в ЕСИА доступны сервисы информирования</a:t>
          </a:r>
          <a:endParaRPr lang="ru-RU" dirty="0"/>
        </a:p>
      </dgm:t>
    </dgm:pt>
    <dgm:pt modelId="{24E6C46E-A238-4890-A30D-52D7F7454CC9}" type="parTrans" cxnId="{FBB3A7CD-E642-46FB-8AB5-895758779FB8}">
      <dgm:prSet/>
      <dgm:spPr/>
      <dgm:t>
        <a:bodyPr/>
        <a:lstStyle/>
        <a:p>
          <a:endParaRPr lang="ru-RU"/>
        </a:p>
      </dgm:t>
    </dgm:pt>
    <dgm:pt modelId="{704EA310-1C7A-4830-B738-2531AC264EF2}" type="sibTrans" cxnId="{FBB3A7CD-E642-46FB-8AB5-895758779FB8}">
      <dgm:prSet/>
      <dgm:spPr/>
      <dgm:t>
        <a:bodyPr/>
        <a:lstStyle/>
        <a:p>
          <a:endParaRPr lang="ru-RU"/>
        </a:p>
      </dgm:t>
    </dgm:pt>
    <dgm:pt modelId="{095DD137-5CE3-455B-814C-44F0C72B9E3F}" type="pres">
      <dgm:prSet presAssocID="{728C15D9-9B31-4462-890C-A6574A6D141B}" presName="Name0" presStyleCnt="0">
        <dgm:presLayoutVars>
          <dgm:dir/>
          <dgm:resizeHandles val="exact"/>
        </dgm:presLayoutVars>
      </dgm:prSet>
      <dgm:spPr/>
    </dgm:pt>
    <dgm:pt modelId="{4C8DCC28-D248-4779-A7B5-3C163AB041AC}" type="pres">
      <dgm:prSet presAssocID="{0E74F3E2-DB3F-4358-AAF7-E2B6B391776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86EC9-7F6A-4793-8D15-65E4B23DE869}" type="pres">
      <dgm:prSet presAssocID="{8E33E439-9730-4BBB-9B38-E95FD7B786A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FCB3CE6-E4EE-41E0-9E33-5A54D627CE22}" type="pres">
      <dgm:prSet presAssocID="{8E33E439-9730-4BBB-9B38-E95FD7B786A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95E3CE1-C9D6-40B5-B13D-EECDE0DECEB4}" type="pres">
      <dgm:prSet presAssocID="{22A7AA97-2B59-4DFF-823D-74C788183D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F3E11-5811-4B60-B599-87AF2E49F0E5}" type="pres">
      <dgm:prSet presAssocID="{AA8817F6-02FF-487C-9F58-CDDF6C7E748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CBF89ED-2EDB-4C95-BA88-14FE6C7A8341}" type="pres">
      <dgm:prSet presAssocID="{AA8817F6-02FF-487C-9F58-CDDF6C7E748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61269EE-090C-45DA-89FA-90405D0D49DA}" type="pres">
      <dgm:prSet presAssocID="{1BAFD5BE-D228-40E7-A4EC-1E31DF17C1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74A7F-1E4D-4B4C-9AB8-FD2CE0647A48}" type="pres">
      <dgm:prSet presAssocID="{08974414-2EB8-4AE0-95EB-BC427DE5044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174E0B4-53A9-45BD-989C-6DBAF6C2836E}" type="pres">
      <dgm:prSet presAssocID="{08974414-2EB8-4AE0-95EB-BC427DE5044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2A2FB7E-15F9-48AE-BA4D-9450BFFB8913}" type="pres">
      <dgm:prSet presAssocID="{121B38C0-5150-44A6-8E4C-AD35140FD8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CC85C-D047-472D-B5F5-D91E4C528F84}" type="pres">
      <dgm:prSet presAssocID="{971CB40B-9710-4E30-BA66-47043C443EF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027EA351-6982-4B0F-A6C2-5B5044EB7F48}" type="pres">
      <dgm:prSet presAssocID="{971CB40B-9710-4E30-BA66-47043C443EF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29EBDC0-D54F-4484-ACC9-DE134557F9C9}" type="pres">
      <dgm:prSet presAssocID="{E737A747-0565-4D2D-B85C-575453239B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2C5A0-2FF4-42A9-A7E0-5A1DDDE11A4E}" srcId="{728C15D9-9B31-4462-890C-A6574A6D141B}" destId="{121B38C0-5150-44A6-8E4C-AD35140FD88A}" srcOrd="3" destOrd="0" parTransId="{A582045E-3A0C-445C-B820-5013AE60D361}" sibTransId="{971CB40B-9710-4E30-BA66-47043C443EFA}"/>
    <dgm:cxn modelId="{28FD86C3-4B36-4728-8E07-CBCDE79A820F}" type="presOf" srcId="{121B38C0-5150-44A6-8E4C-AD35140FD88A}" destId="{12A2FB7E-15F9-48AE-BA4D-9450BFFB8913}" srcOrd="0" destOrd="0" presId="urn:microsoft.com/office/officeart/2005/8/layout/process1"/>
    <dgm:cxn modelId="{0B387AE2-BAAD-4BD5-B1A4-B12F4E26A5CF}" srcId="{728C15D9-9B31-4462-890C-A6574A6D141B}" destId="{1BAFD5BE-D228-40E7-A4EC-1E31DF17C1EB}" srcOrd="2" destOrd="0" parTransId="{00DEC664-D6F6-41E4-97D7-1730140796DF}" sibTransId="{08974414-2EB8-4AE0-95EB-BC427DE50442}"/>
    <dgm:cxn modelId="{822DB992-040E-40F7-AECF-75555FD63DAD}" type="presOf" srcId="{AA8817F6-02FF-487C-9F58-CDDF6C7E748B}" destId="{3DAF3E11-5811-4B60-B599-87AF2E49F0E5}" srcOrd="0" destOrd="0" presId="urn:microsoft.com/office/officeart/2005/8/layout/process1"/>
    <dgm:cxn modelId="{38D61F9C-AFB7-4BD0-81A8-EEF8F0B9AA97}" type="presOf" srcId="{728C15D9-9B31-4462-890C-A6574A6D141B}" destId="{095DD137-5CE3-455B-814C-44F0C72B9E3F}" srcOrd="0" destOrd="0" presId="urn:microsoft.com/office/officeart/2005/8/layout/process1"/>
    <dgm:cxn modelId="{D5F925C2-71CC-42B7-8DA2-BC059BF5F7EC}" type="presOf" srcId="{8E33E439-9730-4BBB-9B38-E95FD7B786A5}" destId="{D4186EC9-7F6A-4793-8D15-65E4B23DE869}" srcOrd="0" destOrd="0" presId="urn:microsoft.com/office/officeart/2005/8/layout/process1"/>
    <dgm:cxn modelId="{FBB3A7CD-E642-46FB-8AB5-895758779FB8}" srcId="{728C15D9-9B31-4462-890C-A6574A6D141B}" destId="{E737A747-0565-4D2D-B85C-575453239B72}" srcOrd="4" destOrd="0" parTransId="{24E6C46E-A238-4890-A30D-52D7F7454CC9}" sibTransId="{704EA310-1C7A-4830-B738-2531AC264EF2}"/>
    <dgm:cxn modelId="{03FD64E9-3071-4350-A1BC-1D54765DD1AF}" type="presOf" srcId="{AA8817F6-02FF-487C-9F58-CDDF6C7E748B}" destId="{1CBF89ED-2EDB-4C95-BA88-14FE6C7A8341}" srcOrd="1" destOrd="0" presId="urn:microsoft.com/office/officeart/2005/8/layout/process1"/>
    <dgm:cxn modelId="{732E346A-B16A-4E01-AC9C-AE025A26CD45}" type="presOf" srcId="{8E33E439-9730-4BBB-9B38-E95FD7B786A5}" destId="{CFCB3CE6-E4EE-41E0-9E33-5A54D627CE22}" srcOrd="1" destOrd="0" presId="urn:microsoft.com/office/officeart/2005/8/layout/process1"/>
    <dgm:cxn modelId="{67E63468-00C5-4AAB-ADC6-CA2175B89CBB}" type="presOf" srcId="{0E74F3E2-DB3F-4358-AAF7-E2B6B3917767}" destId="{4C8DCC28-D248-4779-A7B5-3C163AB041AC}" srcOrd="0" destOrd="0" presId="urn:microsoft.com/office/officeart/2005/8/layout/process1"/>
    <dgm:cxn modelId="{B94B7829-4BD9-48AE-AA30-780DFCB3BAF2}" srcId="{728C15D9-9B31-4462-890C-A6574A6D141B}" destId="{22A7AA97-2B59-4DFF-823D-74C788183D11}" srcOrd="1" destOrd="0" parTransId="{F8A4E05D-C07A-4818-A574-34BD96FE7E5A}" sibTransId="{AA8817F6-02FF-487C-9F58-CDDF6C7E748B}"/>
    <dgm:cxn modelId="{BCC9233A-25DB-4A14-B5B7-CB75AA99668C}" type="presOf" srcId="{E737A747-0565-4D2D-B85C-575453239B72}" destId="{029EBDC0-D54F-4484-ACC9-DE134557F9C9}" srcOrd="0" destOrd="0" presId="urn:microsoft.com/office/officeart/2005/8/layout/process1"/>
    <dgm:cxn modelId="{3CF2448A-23DD-463D-902D-30C23985F9F2}" type="presOf" srcId="{1BAFD5BE-D228-40E7-A4EC-1E31DF17C1EB}" destId="{B61269EE-090C-45DA-89FA-90405D0D49DA}" srcOrd="0" destOrd="0" presId="urn:microsoft.com/office/officeart/2005/8/layout/process1"/>
    <dgm:cxn modelId="{B79AB18F-A969-4DCF-8594-4926B6FB8C57}" type="presOf" srcId="{08974414-2EB8-4AE0-95EB-BC427DE50442}" destId="{F6074A7F-1E4D-4B4C-9AB8-FD2CE0647A48}" srcOrd="0" destOrd="0" presId="urn:microsoft.com/office/officeart/2005/8/layout/process1"/>
    <dgm:cxn modelId="{FC816957-7BE6-47B1-B8A0-F9CEBBCD6887}" type="presOf" srcId="{22A7AA97-2B59-4DFF-823D-74C788183D11}" destId="{D95E3CE1-C9D6-40B5-B13D-EECDE0DECEB4}" srcOrd="0" destOrd="0" presId="urn:microsoft.com/office/officeart/2005/8/layout/process1"/>
    <dgm:cxn modelId="{EA93F038-7B90-453A-9C6E-766DEF7DB702}" type="presOf" srcId="{971CB40B-9710-4E30-BA66-47043C443EFA}" destId="{027EA351-6982-4B0F-A6C2-5B5044EB7F48}" srcOrd="1" destOrd="0" presId="urn:microsoft.com/office/officeart/2005/8/layout/process1"/>
    <dgm:cxn modelId="{96C8F87D-32BC-4749-BD87-601DA854D62D}" type="presOf" srcId="{08974414-2EB8-4AE0-95EB-BC427DE50442}" destId="{D174E0B4-53A9-45BD-989C-6DBAF6C2836E}" srcOrd="1" destOrd="0" presId="urn:microsoft.com/office/officeart/2005/8/layout/process1"/>
    <dgm:cxn modelId="{97073D00-219B-48AE-9676-58751D5E3B85}" type="presOf" srcId="{971CB40B-9710-4E30-BA66-47043C443EFA}" destId="{5F7CC85C-D047-472D-B5F5-D91E4C528F84}" srcOrd="0" destOrd="0" presId="urn:microsoft.com/office/officeart/2005/8/layout/process1"/>
    <dgm:cxn modelId="{51C62018-5E59-4BAF-927E-4AAA83A6C7EE}" srcId="{728C15D9-9B31-4462-890C-A6574A6D141B}" destId="{0E74F3E2-DB3F-4358-AAF7-E2B6B3917767}" srcOrd="0" destOrd="0" parTransId="{BB9ACE95-610E-4E76-B232-1062E0652E8B}" sibTransId="{8E33E439-9730-4BBB-9B38-E95FD7B786A5}"/>
    <dgm:cxn modelId="{6BC8525C-9C8E-4412-8BF2-DADCB8098572}" type="presParOf" srcId="{095DD137-5CE3-455B-814C-44F0C72B9E3F}" destId="{4C8DCC28-D248-4779-A7B5-3C163AB041AC}" srcOrd="0" destOrd="0" presId="urn:microsoft.com/office/officeart/2005/8/layout/process1"/>
    <dgm:cxn modelId="{E49268E2-9EC5-4DD7-AAC3-CD19967405F5}" type="presParOf" srcId="{095DD137-5CE3-455B-814C-44F0C72B9E3F}" destId="{D4186EC9-7F6A-4793-8D15-65E4B23DE869}" srcOrd="1" destOrd="0" presId="urn:microsoft.com/office/officeart/2005/8/layout/process1"/>
    <dgm:cxn modelId="{2E24B2BD-CF8C-4A3F-9F40-A96958004E5A}" type="presParOf" srcId="{D4186EC9-7F6A-4793-8D15-65E4B23DE869}" destId="{CFCB3CE6-E4EE-41E0-9E33-5A54D627CE22}" srcOrd="0" destOrd="0" presId="urn:microsoft.com/office/officeart/2005/8/layout/process1"/>
    <dgm:cxn modelId="{2A3BA411-7F6E-4E2D-A89B-35958C06454A}" type="presParOf" srcId="{095DD137-5CE3-455B-814C-44F0C72B9E3F}" destId="{D95E3CE1-C9D6-40B5-B13D-EECDE0DECEB4}" srcOrd="2" destOrd="0" presId="urn:microsoft.com/office/officeart/2005/8/layout/process1"/>
    <dgm:cxn modelId="{06CF7E11-C930-4E98-9FDA-6B6925CE58B1}" type="presParOf" srcId="{095DD137-5CE3-455B-814C-44F0C72B9E3F}" destId="{3DAF3E11-5811-4B60-B599-87AF2E49F0E5}" srcOrd="3" destOrd="0" presId="urn:microsoft.com/office/officeart/2005/8/layout/process1"/>
    <dgm:cxn modelId="{672EC429-537F-49B3-AE67-5D4D21F7C1F0}" type="presParOf" srcId="{3DAF3E11-5811-4B60-B599-87AF2E49F0E5}" destId="{1CBF89ED-2EDB-4C95-BA88-14FE6C7A8341}" srcOrd="0" destOrd="0" presId="urn:microsoft.com/office/officeart/2005/8/layout/process1"/>
    <dgm:cxn modelId="{DD7EE81B-5E6F-4B5E-B971-B70891F08A58}" type="presParOf" srcId="{095DD137-5CE3-455B-814C-44F0C72B9E3F}" destId="{B61269EE-090C-45DA-89FA-90405D0D49DA}" srcOrd="4" destOrd="0" presId="urn:microsoft.com/office/officeart/2005/8/layout/process1"/>
    <dgm:cxn modelId="{8DB8FA7C-AE88-4269-991B-A46B206A03B9}" type="presParOf" srcId="{095DD137-5CE3-455B-814C-44F0C72B9E3F}" destId="{F6074A7F-1E4D-4B4C-9AB8-FD2CE0647A48}" srcOrd="5" destOrd="0" presId="urn:microsoft.com/office/officeart/2005/8/layout/process1"/>
    <dgm:cxn modelId="{E2D97F86-E0EA-41A3-BF0F-9BE10618DD3A}" type="presParOf" srcId="{F6074A7F-1E4D-4B4C-9AB8-FD2CE0647A48}" destId="{D174E0B4-53A9-45BD-989C-6DBAF6C2836E}" srcOrd="0" destOrd="0" presId="urn:microsoft.com/office/officeart/2005/8/layout/process1"/>
    <dgm:cxn modelId="{BCC79B0F-B6C5-43F5-A30C-A576284E3F5A}" type="presParOf" srcId="{095DD137-5CE3-455B-814C-44F0C72B9E3F}" destId="{12A2FB7E-15F9-48AE-BA4D-9450BFFB8913}" srcOrd="6" destOrd="0" presId="urn:microsoft.com/office/officeart/2005/8/layout/process1"/>
    <dgm:cxn modelId="{5B4E82FF-8DE2-40FC-BDD3-D926EC14DE6D}" type="presParOf" srcId="{095DD137-5CE3-455B-814C-44F0C72B9E3F}" destId="{5F7CC85C-D047-472D-B5F5-D91E4C528F84}" srcOrd="7" destOrd="0" presId="urn:microsoft.com/office/officeart/2005/8/layout/process1"/>
    <dgm:cxn modelId="{8E572299-3D08-4B70-BA26-7517517F49D9}" type="presParOf" srcId="{5F7CC85C-D047-472D-B5F5-D91E4C528F84}" destId="{027EA351-6982-4B0F-A6C2-5B5044EB7F48}" srcOrd="0" destOrd="0" presId="urn:microsoft.com/office/officeart/2005/8/layout/process1"/>
    <dgm:cxn modelId="{51E2A44A-44FA-4410-AA1C-AEF3F6CD56A1}" type="presParOf" srcId="{095DD137-5CE3-455B-814C-44F0C72B9E3F}" destId="{029EBDC0-D54F-4484-ACC9-DE134557F9C9}" srcOrd="8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7529FE-7276-4106-B983-F17366BA1DAB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2E2912BC-CDA4-4FAE-9CFD-4BF290D97E22}">
      <dgm:prSet phldrT="[Текст]"/>
      <dgm:spPr/>
      <dgm:t>
        <a:bodyPr/>
        <a:lstStyle/>
        <a:p>
          <a:r>
            <a:rPr lang="ru-RU" dirty="0" smtClean="0"/>
            <a:t>Главный экран авторизованного пользователя</a:t>
          </a:r>
          <a:endParaRPr lang="ru-RU" dirty="0"/>
        </a:p>
      </dgm:t>
    </dgm:pt>
    <dgm:pt modelId="{D2269216-BD25-4450-801A-887E2653FCD4}" type="parTrans" cxnId="{31B1F05B-1607-4F63-95E0-215103C143E1}">
      <dgm:prSet/>
      <dgm:spPr/>
      <dgm:t>
        <a:bodyPr/>
        <a:lstStyle/>
        <a:p>
          <a:endParaRPr lang="ru-RU"/>
        </a:p>
      </dgm:t>
    </dgm:pt>
    <dgm:pt modelId="{B5BF1EA0-902F-48A9-BC57-C0269C8AB9AF}" type="sibTrans" cxnId="{31B1F05B-1607-4F63-95E0-215103C143E1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ru-RU"/>
        </a:p>
      </dgm:t>
    </dgm:pt>
    <dgm:pt modelId="{8214D670-8199-424D-B95F-961058BB46ED}">
      <dgm:prSet phldrT="[Текст]"/>
      <dgm:spPr/>
      <dgm:t>
        <a:bodyPr/>
        <a:lstStyle/>
        <a:p>
          <a:r>
            <a:rPr lang="ru-RU" dirty="0" smtClean="0"/>
            <a:t>Экран «о назначенной пенсии и социальных выплатах»</a:t>
          </a:r>
          <a:endParaRPr lang="ru-RU" dirty="0"/>
        </a:p>
      </dgm:t>
    </dgm:pt>
    <dgm:pt modelId="{C40A6026-F63C-4984-8EE8-EF57B92C0683}" type="parTrans" cxnId="{C7754977-50D0-4363-869E-523288ED1574}">
      <dgm:prSet/>
      <dgm:spPr/>
      <dgm:t>
        <a:bodyPr/>
        <a:lstStyle/>
        <a:p>
          <a:endParaRPr lang="ru-RU"/>
        </a:p>
      </dgm:t>
    </dgm:pt>
    <dgm:pt modelId="{6CE71671-B1CD-4007-B580-1B85BDA39161}" type="sibTrans" cxnId="{C7754977-50D0-4363-869E-523288ED1574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ru-RU"/>
        </a:p>
      </dgm:t>
    </dgm:pt>
    <dgm:pt modelId="{C8D37791-9C93-48FA-9F4B-8834AF042D83}">
      <dgm:prSet phldrT="[Текст]"/>
      <dgm:spPr/>
      <dgm:t>
        <a:bodyPr/>
        <a:lstStyle/>
        <a:p>
          <a:r>
            <a:rPr lang="ru-RU" dirty="0" smtClean="0"/>
            <a:t>Экран «О размере остатка МСК»</a:t>
          </a:r>
          <a:endParaRPr lang="ru-RU" dirty="0"/>
        </a:p>
      </dgm:t>
    </dgm:pt>
    <dgm:pt modelId="{61D81129-E9E3-4318-BA97-FA577928317B}" type="parTrans" cxnId="{26BECCB1-B5C8-4586-9114-9B65D0D303A8}">
      <dgm:prSet/>
      <dgm:spPr/>
      <dgm:t>
        <a:bodyPr/>
        <a:lstStyle/>
        <a:p>
          <a:endParaRPr lang="ru-RU"/>
        </a:p>
      </dgm:t>
    </dgm:pt>
    <dgm:pt modelId="{ADA16550-3C29-4A1A-A2A9-2D31A06AC582}" type="sibTrans" cxnId="{26BECCB1-B5C8-4586-9114-9B65D0D303A8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ru-RU"/>
        </a:p>
      </dgm:t>
    </dgm:pt>
    <dgm:pt modelId="{26038452-5866-4AEE-874A-38030E6A2241}">
      <dgm:prSet phldrT="[Текст]"/>
      <dgm:spPr/>
      <dgm:t>
        <a:bodyPr/>
        <a:lstStyle/>
        <a:p>
          <a:r>
            <a:rPr lang="ru-RU" dirty="0" smtClean="0"/>
            <a:t>Экран «О состоянии ИЛС»</a:t>
          </a:r>
          <a:endParaRPr lang="ru-RU" dirty="0"/>
        </a:p>
      </dgm:t>
    </dgm:pt>
    <dgm:pt modelId="{50ABEAB3-5AA8-4114-B3F3-919AFFBC321A}" type="parTrans" cxnId="{75F31286-32B6-4413-B5DD-924F2CFFD497}">
      <dgm:prSet/>
      <dgm:spPr/>
      <dgm:t>
        <a:bodyPr/>
        <a:lstStyle/>
        <a:p>
          <a:endParaRPr lang="ru-RU"/>
        </a:p>
      </dgm:t>
    </dgm:pt>
    <dgm:pt modelId="{B13B66D0-98BA-4ACA-B053-B97F5DD8E234}" type="sibTrans" cxnId="{75F31286-32B6-4413-B5DD-924F2CFFD497}">
      <dgm:prSet/>
      <dgm:spPr/>
      <dgm:t>
        <a:bodyPr/>
        <a:lstStyle/>
        <a:p>
          <a:endParaRPr lang="ru-RU"/>
        </a:p>
      </dgm:t>
    </dgm:pt>
    <dgm:pt modelId="{609CEE04-4621-48A5-818A-7DDB791DDFFC}" type="pres">
      <dgm:prSet presAssocID="{777529FE-7276-4106-B983-F17366BA1DAB}" presName="Name0" presStyleCnt="0">
        <dgm:presLayoutVars>
          <dgm:dir/>
          <dgm:resizeHandles val="exact"/>
        </dgm:presLayoutVars>
      </dgm:prSet>
      <dgm:spPr/>
    </dgm:pt>
    <dgm:pt modelId="{D4367A11-42A7-47D1-BB32-B4B3C9D48BEA}" type="pres">
      <dgm:prSet presAssocID="{2E2912BC-CDA4-4FAE-9CFD-4BF290D97E2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CD102-A26B-45D9-BBF7-7BE6D19B2576}" type="pres">
      <dgm:prSet presAssocID="{B5BF1EA0-902F-48A9-BC57-C0269C8AB9A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8A75B58-1C3A-4B31-8424-C20201609BF7}" type="pres">
      <dgm:prSet presAssocID="{B5BF1EA0-902F-48A9-BC57-C0269C8AB9A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84DD809-0BFF-4C2B-88D1-BE4D86563225}" type="pres">
      <dgm:prSet presAssocID="{8214D670-8199-424D-B95F-961058BB46E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7561D-EF87-4AA5-87F2-7EBA2AC8178D}" type="pres">
      <dgm:prSet presAssocID="{6CE71671-B1CD-4007-B580-1B85BDA3916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02D7908-8E4A-4B75-881A-1558127D9FAC}" type="pres">
      <dgm:prSet presAssocID="{6CE71671-B1CD-4007-B580-1B85BDA3916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9B59EF0-4EAB-4B05-B3C5-1B055D2342A4}" type="pres">
      <dgm:prSet presAssocID="{C8D37791-9C93-48FA-9F4B-8834AF042D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F3EA4-598E-4D89-B181-D406DDC85CEB}" type="pres">
      <dgm:prSet presAssocID="{ADA16550-3C29-4A1A-A2A9-2D31A06AC58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43E9C13-6121-4B72-9E17-664E19FA6A7B}" type="pres">
      <dgm:prSet presAssocID="{ADA16550-3C29-4A1A-A2A9-2D31A06AC58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3277986-2FAB-437A-8973-E4ED9B12F3EB}" type="pres">
      <dgm:prSet presAssocID="{26038452-5866-4AEE-874A-38030E6A224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B1F05B-1607-4F63-95E0-215103C143E1}" srcId="{777529FE-7276-4106-B983-F17366BA1DAB}" destId="{2E2912BC-CDA4-4FAE-9CFD-4BF290D97E22}" srcOrd="0" destOrd="0" parTransId="{D2269216-BD25-4450-801A-887E2653FCD4}" sibTransId="{B5BF1EA0-902F-48A9-BC57-C0269C8AB9AF}"/>
    <dgm:cxn modelId="{C7754977-50D0-4363-869E-523288ED1574}" srcId="{777529FE-7276-4106-B983-F17366BA1DAB}" destId="{8214D670-8199-424D-B95F-961058BB46ED}" srcOrd="1" destOrd="0" parTransId="{C40A6026-F63C-4984-8EE8-EF57B92C0683}" sibTransId="{6CE71671-B1CD-4007-B580-1B85BDA39161}"/>
    <dgm:cxn modelId="{8A0B24D2-F6E0-498D-BB34-FE0AD2A43875}" type="presOf" srcId="{8214D670-8199-424D-B95F-961058BB46ED}" destId="{D84DD809-0BFF-4C2B-88D1-BE4D86563225}" srcOrd="0" destOrd="0" presId="urn:microsoft.com/office/officeart/2005/8/layout/process1"/>
    <dgm:cxn modelId="{B6C2E91E-7646-4ECC-B937-E799A1B21DCC}" type="presOf" srcId="{B5BF1EA0-902F-48A9-BC57-C0269C8AB9AF}" destId="{A28CD102-A26B-45D9-BBF7-7BE6D19B2576}" srcOrd="0" destOrd="0" presId="urn:microsoft.com/office/officeart/2005/8/layout/process1"/>
    <dgm:cxn modelId="{26BECCB1-B5C8-4586-9114-9B65D0D303A8}" srcId="{777529FE-7276-4106-B983-F17366BA1DAB}" destId="{C8D37791-9C93-48FA-9F4B-8834AF042D83}" srcOrd="2" destOrd="0" parTransId="{61D81129-E9E3-4318-BA97-FA577928317B}" sibTransId="{ADA16550-3C29-4A1A-A2A9-2D31A06AC582}"/>
    <dgm:cxn modelId="{97232622-BA55-4F3D-8A06-04C18BFFDBC4}" type="presOf" srcId="{6CE71671-B1CD-4007-B580-1B85BDA39161}" destId="{502D7908-8E4A-4B75-881A-1558127D9FAC}" srcOrd="1" destOrd="0" presId="urn:microsoft.com/office/officeart/2005/8/layout/process1"/>
    <dgm:cxn modelId="{EAA8A74B-65DA-46E0-93B7-11442A56935F}" type="presOf" srcId="{ADA16550-3C29-4A1A-A2A9-2D31A06AC582}" destId="{BD7F3EA4-598E-4D89-B181-D406DDC85CEB}" srcOrd="0" destOrd="0" presId="urn:microsoft.com/office/officeart/2005/8/layout/process1"/>
    <dgm:cxn modelId="{F6CEF51B-41AB-4BAB-955B-1112619E049F}" type="presOf" srcId="{2E2912BC-CDA4-4FAE-9CFD-4BF290D97E22}" destId="{D4367A11-42A7-47D1-BB32-B4B3C9D48BEA}" srcOrd="0" destOrd="0" presId="urn:microsoft.com/office/officeart/2005/8/layout/process1"/>
    <dgm:cxn modelId="{75F31286-32B6-4413-B5DD-924F2CFFD497}" srcId="{777529FE-7276-4106-B983-F17366BA1DAB}" destId="{26038452-5866-4AEE-874A-38030E6A2241}" srcOrd="3" destOrd="0" parTransId="{50ABEAB3-5AA8-4114-B3F3-919AFFBC321A}" sibTransId="{B13B66D0-98BA-4ACA-B053-B97F5DD8E234}"/>
    <dgm:cxn modelId="{51BE09FE-3AE2-4EAD-84F7-A4B7B06F2FB7}" type="presOf" srcId="{777529FE-7276-4106-B983-F17366BA1DAB}" destId="{609CEE04-4621-48A5-818A-7DDB791DDFFC}" srcOrd="0" destOrd="0" presId="urn:microsoft.com/office/officeart/2005/8/layout/process1"/>
    <dgm:cxn modelId="{3977A7DA-4ED0-45A0-AF0C-F32651022417}" type="presOf" srcId="{B5BF1EA0-902F-48A9-BC57-C0269C8AB9AF}" destId="{18A75B58-1C3A-4B31-8424-C20201609BF7}" srcOrd="1" destOrd="0" presId="urn:microsoft.com/office/officeart/2005/8/layout/process1"/>
    <dgm:cxn modelId="{D4D28CF1-1B47-4B13-B53A-9FE759244A68}" type="presOf" srcId="{6CE71671-B1CD-4007-B580-1B85BDA39161}" destId="{9F07561D-EF87-4AA5-87F2-7EBA2AC8178D}" srcOrd="0" destOrd="0" presId="urn:microsoft.com/office/officeart/2005/8/layout/process1"/>
    <dgm:cxn modelId="{DBD06AF2-7C59-48DB-9F8E-AAA3614CA3FE}" type="presOf" srcId="{C8D37791-9C93-48FA-9F4B-8834AF042D83}" destId="{29B59EF0-4EAB-4B05-B3C5-1B055D2342A4}" srcOrd="0" destOrd="0" presId="urn:microsoft.com/office/officeart/2005/8/layout/process1"/>
    <dgm:cxn modelId="{09521032-D223-4A32-AA3E-64B9ED88460C}" type="presOf" srcId="{ADA16550-3C29-4A1A-A2A9-2D31A06AC582}" destId="{443E9C13-6121-4B72-9E17-664E19FA6A7B}" srcOrd="1" destOrd="0" presId="urn:microsoft.com/office/officeart/2005/8/layout/process1"/>
    <dgm:cxn modelId="{BF384723-3061-4FB4-9496-01CFC9B2F5F7}" type="presOf" srcId="{26038452-5866-4AEE-874A-38030E6A2241}" destId="{A3277986-2FAB-437A-8973-E4ED9B12F3EB}" srcOrd="0" destOrd="0" presId="urn:microsoft.com/office/officeart/2005/8/layout/process1"/>
    <dgm:cxn modelId="{4E341914-C7EE-418D-AFB8-3A1C5F50BC9E}" type="presParOf" srcId="{609CEE04-4621-48A5-818A-7DDB791DDFFC}" destId="{D4367A11-42A7-47D1-BB32-B4B3C9D48BEA}" srcOrd="0" destOrd="0" presId="urn:microsoft.com/office/officeart/2005/8/layout/process1"/>
    <dgm:cxn modelId="{9CB87F0D-4A26-46E7-B615-2BC7147DCB56}" type="presParOf" srcId="{609CEE04-4621-48A5-818A-7DDB791DDFFC}" destId="{A28CD102-A26B-45D9-BBF7-7BE6D19B2576}" srcOrd="1" destOrd="0" presId="urn:microsoft.com/office/officeart/2005/8/layout/process1"/>
    <dgm:cxn modelId="{82561364-755E-4CDB-B9DF-10D1C75478A9}" type="presParOf" srcId="{A28CD102-A26B-45D9-BBF7-7BE6D19B2576}" destId="{18A75B58-1C3A-4B31-8424-C20201609BF7}" srcOrd="0" destOrd="0" presId="urn:microsoft.com/office/officeart/2005/8/layout/process1"/>
    <dgm:cxn modelId="{EA601893-A47A-41B8-9F8F-45FBF8A6C781}" type="presParOf" srcId="{609CEE04-4621-48A5-818A-7DDB791DDFFC}" destId="{D84DD809-0BFF-4C2B-88D1-BE4D86563225}" srcOrd="2" destOrd="0" presId="urn:microsoft.com/office/officeart/2005/8/layout/process1"/>
    <dgm:cxn modelId="{61564BAD-412B-45BD-987B-24A35E4A0540}" type="presParOf" srcId="{609CEE04-4621-48A5-818A-7DDB791DDFFC}" destId="{9F07561D-EF87-4AA5-87F2-7EBA2AC8178D}" srcOrd="3" destOrd="0" presId="urn:microsoft.com/office/officeart/2005/8/layout/process1"/>
    <dgm:cxn modelId="{8E953DB2-7F02-45CE-A87C-CAC3DAB12B2B}" type="presParOf" srcId="{9F07561D-EF87-4AA5-87F2-7EBA2AC8178D}" destId="{502D7908-8E4A-4B75-881A-1558127D9FAC}" srcOrd="0" destOrd="0" presId="urn:microsoft.com/office/officeart/2005/8/layout/process1"/>
    <dgm:cxn modelId="{98A4618E-AA24-4D7D-A008-AFCDF7073CDB}" type="presParOf" srcId="{609CEE04-4621-48A5-818A-7DDB791DDFFC}" destId="{29B59EF0-4EAB-4B05-B3C5-1B055D2342A4}" srcOrd="4" destOrd="0" presId="urn:microsoft.com/office/officeart/2005/8/layout/process1"/>
    <dgm:cxn modelId="{7009923A-66F5-48AA-8C64-0D0A8FF05AE4}" type="presParOf" srcId="{609CEE04-4621-48A5-818A-7DDB791DDFFC}" destId="{BD7F3EA4-598E-4D89-B181-D406DDC85CEB}" srcOrd="5" destOrd="0" presId="urn:microsoft.com/office/officeart/2005/8/layout/process1"/>
    <dgm:cxn modelId="{A4A4853E-D7BE-411F-BD5F-A5061207F906}" type="presParOf" srcId="{BD7F3EA4-598E-4D89-B181-D406DDC85CEB}" destId="{443E9C13-6121-4B72-9E17-664E19FA6A7B}" srcOrd="0" destOrd="0" presId="urn:microsoft.com/office/officeart/2005/8/layout/process1"/>
    <dgm:cxn modelId="{6853438A-66E1-4AC1-A828-426CCB4A3843}" type="presParOf" srcId="{609CEE04-4621-48A5-818A-7DDB791DDFFC}" destId="{A3277986-2FAB-437A-8973-E4ED9B12F3EB}" srcOrd="6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1668-2F1E-4573-97A4-ED21011F01E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B320-277A-486F-969B-B8C0A25534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9.png"/><Relationship Id="rId7" Type="http://schemas.openxmlformats.org/officeDocument/2006/relationships/diagramData" Target="../diagrams/data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0825" cy="6858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 altLang="ru-RU" sz="50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5000" b="1" dirty="0" smtClean="0">
                <a:solidFill>
                  <a:srgbClr val="0070C0"/>
                </a:solidFill>
                <a:cs typeface="Times New Roman" pitchFamily="18" charset="0"/>
              </a:rPr>
              <a:t>Мобильное </a:t>
            </a:r>
            <a:r>
              <a:rPr lang="ru-RU" altLang="ru-RU" sz="5000" b="1" dirty="0">
                <a:solidFill>
                  <a:srgbClr val="0070C0"/>
                </a:solidFill>
                <a:cs typeface="Times New Roman" pitchFamily="18" charset="0"/>
              </a:rPr>
              <a:t>приложение ПФР</a:t>
            </a:r>
            <a:endParaRPr lang="ru-RU" sz="5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357554" y="1000108"/>
            <a:ext cx="2071702" cy="1785950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6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433" y="1089531"/>
            <a:ext cx="1274292" cy="140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0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Сервисы «Поиск </a:t>
            </a:r>
            <a:r>
              <a:rPr lang="ru-RU" sz="3200" b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мест приема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и история обращений»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pic>
        <p:nvPicPr>
          <p:cNvPr id="5122" name="Picture 2" descr="E:\фотобанка1\2017\мобильное приложение\Screenshot_2017-04-03-14-42-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3000396" cy="5338204"/>
          </a:xfrm>
          <a:prstGeom prst="rect">
            <a:avLst/>
          </a:prstGeom>
          <a:noFill/>
        </p:spPr>
      </p:pic>
      <p:pic>
        <p:nvPicPr>
          <p:cNvPr id="5123" name="Picture 3" descr="E:\фотобанка1\2017\мобильное приложение\Screenshot_2017-04-03-14-42-0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285860"/>
            <a:ext cx="3000396" cy="5338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3175" y="1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36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-11057" y="1106715"/>
            <a:ext cx="9144000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rgbClr val="0070C0"/>
                </a:solidFill>
                <a:cs typeface="Times New Roman" pitchFamily="18" charset="0"/>
              </a:rPr>
              <a:t>Мобильное приложение ПФР</a:t>
            </a:r>
            <a:endParaRPr lang="ru-RU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282" y="1456900"/>
            <a:ext cx="86753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+mn-lt"/>
                <a:cs typeface="+mn-cs"/>
              </a:rPr>
              <a:t>В марте текущего года запущено Мобильное </a:t>
            </a:r>
            <a:r>
              <a:rPr lang="ru-RU" sz="2400" dirty="0">
                <a:latin typeface="+mn-lt"/>
                <a:cs typeface="+mn-cs"/>
              </a:rPr>
              <a:t>приложение </a:t>
            </a:r>
            <a:r>
              <a:rPr lang="ru-RU" sz="2400" dirty="0" smtClean="0">
                <a:latin typeface="+mn-lt"/>
                <a:cs typeface="+mn-cs"/>
              </a:rPr>
              <a:t>ПФР, которое предназначено </a:t>
            </a:r>
            <a:r>
              <a:rPr lang="ru-RU" sz="2400" dirty="0">
                <a:latin typeface="+mn-lt"/>
                <a:cs typeface="+mn-cs"/>
              </a:rPr>
              <a:t>для обеспечения доступа к электронным сервисам ПФР с мобильных </a:t>
            </a:r>
            <a:r>
              <a:rPr lang="ru-RU" sz="2400" dirty="0" smtClean="0">
                <a:latin typeface="+mn-lt"/>
                <a:cs typeface="+mn-cs"/>
              </a:rPr>
              <a:t>устройств, работающих на </a:t>
            </a:r>
            <a:r>
              <a:rPr lang="en-US" sz="2400" dirty="0" smtClean="0">
                <a:latin typeface="+mn-lt"/>
                <a:cs typeface="+mn-cs"/>
              </a:rPr>
              <a:t>iOS </a:t>
            </a:r>
            <a:r>
              <a:rPr lang="ru-RU" sz="2400" dirty="0" smtClean="0">
                <a:latin typeface="+mn-lt"/>
                <a:cs typeface="+mn-cs"/>
              </a:rPr>
              <a:t>и </a:t>
            </a:r>
            <a:r>
              <a:rPr lang="en-US" sz="2400" dirty="0" smtClean="0">
                <a:latin typeface="+mn-lt"/>
                <a:cs typeface="+mn-cs"/>
              </a:rPr>
              <a:t>Android.</a:t>
            </a:r>
            <a:endParaRPr lang="en-US" sz="2400" dirty="0">
              <a:latin typeface="+mn-lt"/>
              <a:cs typeface="+mn-cs"/>
            </a:endParaRPr>
          </a:p>
          <a:p>
            <a:pPr algn="just"/>
            <a:r>
              <a:rPr lang="ru-RU" sz="2400" dirty="0" smtClean="0">
                <a:latin typeface="+mn-lt"/>
                <a:cs typeface="+mn-cs"/>
              </a:rPr>
              <a:t>Мобильное приложение ПФР доступно для скачивания из официальных магазинов приложений </a:t>
            </a:r>
            <a:r>
              <a:rPr lang="en-US" sz="2400" dirty="0" err="1" smtClean="0">
                <a:latin typeface="+mn-lt"/>
                <a:cs typeface="+mn-cs"/>
              </a:rPr>
              <a:t>AppStore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ru-RU" sz="2400" dirty="0" smtClean="0">
                <a:latin typeface="+mn-lt"/>
                <a:cs typeface="+mn-cs"/>
              </a:rPr>
              <a:t>и </a:t>
            </a:r>
            <a:r>
              <a:rPr lang="en-US" sz="2400" dirty="0" smtClean="0">
                <a:latin typeface="+mn-lt"/>
                <a:cs typeface="+mn-cs"/>
              </a:rPr>
              <a:t>Google Play</a:t>
            </a:r>
            <a:r>
              <a:rPr lang="ru-RU" sz="2400" dirty="0" smtClean="0">
                <a:latin typeface="+mn-lt"/>
                <a:cs typeface="+mn-cs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80" y="4505965"/>
            <a:ext cx="1638743" cy="2184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74" y="4505963"/>
            <a:ext cx="1638743" cy="21849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5672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3175" y="1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36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-11057" y="1106715"/>
            <a:ext cx="9144000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Электронные сервисы Мобильного приложения ПФР</a:t>
            </a: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281" y="1456900"/>
            <a:ext cx="8505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  <a:cs typeface="+mn-cs"/>
              </a:rPr>
              <a:t>Мобильное приложение предоставит доступ к Электронным сервисам ПФР:</a:t>
            </a:r>
            <a:endParaRPr lang="ru-RU" sz="2000" dirty="0">
              <a:latin typeface="+mn-lt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02661765"/>
              </p:ext>
            </p:extLst>
          </p:nvPr>
        </p:nvGraphicFramePr>
        <p:xfrm>
          <a:off x="205558" y="2072454"/>
          <a:ext cx="8576935" cy="4533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7141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3175" y="1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36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-11057" y="1106715"/>
            <a:ext cx="9144000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Авторизация пользователя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C:\Users\m.romanyuk\AppData\Local\Microsoft\Windows\Temporary Internet Files\Content.Word\02.1 Pin cod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500306"/>
            <a:ext cx="1128198" cy="267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m.romanyuk\AppData\Local\Microsoft\Windows\Temporary Internet Files\Content.Word\02.2 Pin cod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500306"/>
            <a:ext cx="1131289" cy="267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m.romanyuk\AppData\Local\Microsoft\Windows\Temporary Internet Files\Content.Word\03 Login i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571744"/>
            <a:ext cx="1131289" cy="267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m.romanyuk\AppData\Local\Microsoft\Windows\Temporary Internet Files\Content.Word\04.1 User pa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66" y="2490620"/>
            <a:ext cx="1128198" cy="3945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075" y="2490621"/>
            <a:ext cx="1120471" cy="393581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816672885"/>
              </p:ext>
            </p:extLst>
          </p:nvPr>
        </p:nvGraphicFramePr>
        <p:xfrm>
          <a:off x="276443" y="776375"/>
          <a:ext cx="8392636" cy="191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0105" y="6492453"/>
            <a:ext cx="71355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+mn-lt"/>
                <a:cs typeface="+mn-cs"/>
              </a:rPr>
              <a:t>Для успешной авторизации необходимо, чтобы пользователь мобильного приложения был зарегистрирован в ЕСИА</a:t>
            </a:r>
          </a:p>
        </p:txBody>
      </p:sp>
    </p:spTree>
    <p:extLst>
      <p:ext uri="{BB962C8B-B14F-4D97-AF65-F5344CB8AC3E}">
        <p14:creationId xmlns="" xmlns:p14="http://schemas.microsoft.com/office/powerpoint/2010/main" val="1883424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3175" y="1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36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-11057" y="1106715"/>
            <a:ext cx="9144000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Экраны Мобильного приложения ПФР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C:\Users\m.romanyuk\AppData\Local\Microsoft\Windows\Temporary Internet Files\Content.Word\07.00 ILS@2x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17" y="2624905"/>
            <a:ext cx="1235488" cy="39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m.romanyuk\AppData\Local\Microsoft\Windows\Temporary Internet Files\Content.Word\09.00 MSK@2x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42" y="2630993"/>
            <a:ext cx="1262143" cy="3945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m.romanyuk\AppData\Local\Microsoft\Windows\Temporary Internet Files\Content.Word\10.01 Pen@2x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41" y="2624904"/>
            <a:ext cx="1263600" cy="39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m.romanyuk\AppData\Local\Microsoft\Windows\Temporary Internet Files\Content.Word\04.1 User pa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3" y="2625376"/>
            <a:ext cx="1213908" cy="39451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973285930"/>
              </p:ext>
            </p:extLst>
          </p:nvPr>
        </p:nvGraphicFramePr>
        <p:xfrm>
          <a:off x="805415" y="1161018"/>
          <a:ext cx="7473802" cy="125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979281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175" y="1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Экран «О состоянии индивидуального лицевого счета»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pic>
        <p:nvPicPr>
          <p:cNvPr id="1026" name="Picture 2" descr="E:\фотобанка1\2017\мобильное приложение\Screenshot_2017-04-03-13-51-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428736"/>
            <a:ext cx="1967473" cy="3500462"/>
          </a:xfrm>
          <a:prstGeom prst="rect">
            <a:avLst/>
          </a:prstGeom>
          <a:noFill/>
        </p:spPr>
      </p:pic>
      <p:pic>
        <p:nvPicPr>
          <p:cNvPr id="1027" name="Picture 3" descr="E:\фотобанка1\2017\мобильное приложение\Screenshot_2017-04-03-13-49-5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736"/>
            <a:ext cx="1967473" cy="3500462"/>
          </a:xfrm>
          <a:prstGeom prst="rect">
            <a:avLst/>
          </a:prstGeom>
          <a:noFill/>
        </p:spPr>
      </p:pic>
      <p:pic>
        <p:nvPicPr>
          <p:cNvPr id="1028" name="Picture 4" descr="E:\фотобанка1\2017\мобильное приложение\Screenshot_2017-04-03-13-50-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428736"/>
            <a:ext cx="1967473" cy="3500462"/>
          </a:xfrm>
          <a:prstGeom prst="rect">
            <a:avLst/>
          </a:prstGeom>
          <a:noFill/>
        </p:spPr>
      </p:pic>
      <p:pic>
        <p:nvPicPr>
          <p:cNvPr id="1029" name="Picture 5" descr="E:\фотобанка1\2017\мобильное приложение\Screenshot_2017-04-03-13-50-3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428736"/>
            <a:ext cx="196747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банка1\2017\мобильное приложение\Screenshot_2017-04-03-13-53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3071834" cy="5465304"/>
          </a:xfrm>
          <a:prstGeom prst="rect">
            <a:avLst/>
          </a:prstGeom>
          <a:noFill/>
        </p:spPr>
      </p:pic>
      <p:pic>
        <p:nvPicPr>
          <p:cNvPr id="2051" name="Picture 3" descr="E:\фотобанка1\2017\мобильное приложение\Screenshot_2017-04-03-13-52-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3051590" cy="5429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175" y="1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Экран «Информация о пенсионных накоплениях»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Изображение 1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0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Сервис «Заказать документы»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pic>
        <p:nvPicPr>
          <p:cNvPr id="3074" name="Picture 2" descr="E:\фотобанка1\2017\мобильное приложение\Screenshot_2017-04-03-13-56-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1234" y="1714488"/>
            <a:ext cx="2168235" cy="3857652"/>
          </a:xfrm>
          <a:prstGeom prst="rect">
            <a:avLst/>
          </a:prstGeom>
          <a:noFill/>
        </p:spPr>
      </p:pic>
      <p:pic>
        <p:nvPicPr>
          <p:cNvPr id="3075" name="Picture 3" descr="E:\фотобанка1\2017\мобильное приложение\Screenshot_2017-04-03-13-54-5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60" y="1714488"/>
            <a:ext cx="2128082" cy="3786214"/>
          </a:xfrm>
          <a:prstGeom prst="rect">
            <a:avLst/>
          </a:prstGeom>
          <a:noFill/>
        </p:spPr>
      </p:pic>
      <p:pic>
        <p:nvPicPr>
          <p:cNvPr id="3076" name="Picture 4" descr="E:\фотобанка1\2017\мобильное приложение\Screenshot_2017-04-03-13-55-3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1320" y="1714488"/>
            <a:ext cx="2168235" cy="3857652"/>
          </a:xfrm>
          <a:prstGeom prst="rect">
            <a:avLst/>
          </a:prstGeom>
          <a:noFill/>
        </p:spPr>
      </p:pic>
      <p:pic>
        <p:nvPicPr>
          <p:cNvPr id="3077" name="Picture 5" descr="E:\фотобанка1\2017\мобильное приложение\Screenshot_2017-04-03-13-56-0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47846" y="1714488"/>
            <a:ext cx="2199520" cy="391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0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Сервис «Записаться на прием»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pic>
        <p:nvPicPr>
          <p:cNvPr id="4098" name="Picture 2" descr="E:\фотобанка1\2017\мобильное приложение\Screenshot_2017-04-03-13-59-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714488"/>
            <a:ext cx="2128083" cy="3786214"/>
          </a:xfrm>
          <a:prstGeom prst="rect">
            <a:avLst/>
          </a:prstGeom>
          <a:noFill/>
        </p:spPr>
      </p:pic>
      <p:pic>
        <p:nvPicPr>
          <p:cNvPr id="4099" name="Picture 3" descr="E:\фотобанка1\2017\мобильное приложение\Screenshot_2017-04-03-13-58-4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488"/>
            <a:ext cx="2128082" cy="3786214"/>
          </a:xfrm>
          <a:prstGeom prst="rect">
            <a:avLst/>
          </a:prstGeom>
          <a:noFill/>
        </p:spPr>
      </p:pic>
      <p:pic>
        <p:nvPicPr>
          <p:cNvPr id="4100" name="Picture 4" descr="E:\фотобанка1\2017\мобильное приложение\Screenshot_2017-04-03-13-59-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714488"/>
            <a:ext cx="2128082" cy="3786214"/>
          </a:xfrm>
          <a:prstGeom prst="rect">
            <a:avLst/>
          </a:prstGeom>
          <a:noFill/>
        </p:spPr>
      </p:pic>
      <p:pic>
        <p:nvPicPr>
          <p:cNvPr id="4101" name="Picture 5" descr="E:\фотобанка1\2017\мобильное приложение\Screenshot_2017-04-03-13-59-1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714488"/>
            <a:ext cx="2143140" cy="3813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215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067000-2201 Булычева Е. В.</dc:creator>
  <cp:lastModifiedBy>067000-2201 Булычева Е. В.</cp:lastModifiedBy>
  <cp:revision>15</cp:revision>
  <dcterms:created xsi:type="dcterms:W3CDTF">2017-04-03T11:57:18Z</dcterms:created>
  <dcterms:modified xsi:type="dcterms:W3CDTF">2017-04-03T14:18:12Z</dcterms:modified>
</cp:coreProperties>
</file>