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0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871" r:id="rId2"/>
    <p:sldMasterId id="2147483934" r:id="rId3"/>
    <p:sldMasterId id="2147483973" r:id="rId4"/>
    <p:sldMasterId id="2147483978" r:id="rId5"/>
    <p:sldMasterId id="2147483983" r:id="rId6"/>
    <p:sldMasterId id="2147483988" r:id="rId7"/>
    <p:sldMasterId id="2147483993" r:id="rId8"/>
    <p:sldMasterId id="2147483998" r:id="rId9"/>
    <p:sldMasterId id="2147484003" r:id="rId10"/>
    <p:sldMasterId id="2147484008" r:id="rId11"/>
    <p:sldMasterId id="2147484013" r:id="rId12"/>
    <p:sldMasterId id="2147484083" r:id="rId13"/>
  </p:sldMasterIdLst>
  <p:notesMasterIdLst>
    <p:notesMasterId r:id="rId15"/>
  </p:notesMasterIdLst>
  <p:handoutMasterIdLst>
    <p:handoutMasterId r:id="rId16"/>
  </p:handoutMasterIdLst>
  <p:sldIdLst>
    <p:sldId id="260" r:id="rId14"/>
  </p:sldIdLst>
  <p:sldSz cx="9906000" cy="6858000" type="A4"/>
  <p:notesSz cx="6797675" cy="9928225"/>
  <p:defaultTextStyle>
    <a:defPPr>
      <a:defRPr lang="ru-RU"/>
    </a:defPPr>
    <a:lvl1pPr marL="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1pPr>
    <a:lvl2pPr marL="47891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2pPr>
    <a:lvl3pPr marL="95782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3pPr>
    <a:lvl4pPr marL="143673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4pPr>
    <a:lvl5pPr marL="1915648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5pPr>
    <a:lvl6pPr marL="239456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6pPr>
    <a:lvl7pPr marL="287347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7pPr>
    <a:lvl8pPr marL="335238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8pPr>
    <a:lvl9pPr marL="383129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90" userDrawn="1">
          <p15:clr>
            <a:srgbClr val="A4A3A4"/>
          </p15:clr>
        </p15:guide>
        <p15:guide id="2" orient="horz" pos="2332" userDrawn="1">
          <p15:clr>
            <a:srgbClr val="A4A3A4"/>
          </p15:clr>
        </p15:guide>
        <p15:guide id="3" pos="337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5" pos="4033" userDrawn="1">
          <p15:clr>
            <a:srgbClr val="A4A3A4"/>
          </p15:clr>
        </p15:guide>
        <p15:guide id="6" pos="2468" userDrawn="1">
          <p15:clr>
            <a:srgbClr val="A4A3A4"/>
          </p15:clr>
        </p15:guide>
        <p15:guide id="7" pos="3293" userDrawn="1">
          <p15:clr>
            <a:srgbClr val="A4A3A4"/>
          </p15:clr>
        </p15:guide>
        <p15:guide id="8" pos="5932" userDrawn="1">
          <p15:clr>
            <a:srgbClr val="A4A3A4"/>
          </p15:clr>
        </p15:guide>
        <p15:guide id="9" pos="5859" userDrawn="1">
          <p15:clr>
            <a:srgbClr val="A4A3A4"/>
          </p15:clr>
        </p15:guide>
        <p15:guide id="10" pos="2802" userDrawn="1">
          <p15:clr>
            <a:srgbClr val="A4A3A4"/>
          </p15:clr>
        </p15:guide>
        <p15:guide id="11" pos="3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537F23"/>
    <a:srgbClr val="76B531"/>
    <a:srgbClr val="131008"/>
    <a:srgbClr val="7D71A3"/>
    <a:srgbClr val="52B9E1"/>
    <a:srgbClr val="467DB5"/>
    <a:srgbClr val="955F98"/>
    <a:srgbClr val="7D71A1"/>
    <a:srgbClr val="7D7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434" autoAdjust="0"/>
  </p:normalViewPr>
  <p:slideViewPr>
    <p:cSldViewPr>
      <p:cViewPr>
        <p:scale>
          <a:sx n="89" d="100"/>
          <a:sy n="89" d="100"/>
        </p:scale>
        <p:origin x="-302" y="77"/>
      </p:cViewPr>
      <p:guideLst>
        <p:guide orient="horz" pos="4190"/>
        <p:guide orient="horz" pos="2332"/>
        <p:guide pos="337"/>
        <p:guide pos="3120"/>
        <p:guide pos="4033"/>
        <p:guide pos="2468"/>
        <p:guide pos="3293"/>
        <p:guide pos="5932"/>
        <p:guide pos="5859"/>
        <p:guide pos="2802"/>
        <p:guide pos="3512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3EFE8F48-518E-45D7-8E2F-81EAFEDACB4B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D3D3AAB1-C1C3-40FB-A831-6BB6913BE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2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16E73D2-0DB3-4D3F-BA46-2F6089FCDCA0}" type="datetimeFigureOut">
              <a:rPr lang="ru-RU" smtClean="0"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BD501-1932-4DA5-A84C-37914F6608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1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708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41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1125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833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541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22499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9582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66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71" y="5333978"/>
            <a:ext cx="5792746" cy="2462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0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1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16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16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7.xml"/><Relationship Id="rId7" Type="http://schemas.openxmlformats.org/officeDocument/2006/relationships/image" Target="../media/image16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pn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8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png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9.xml"/><Relationship Id="rId7" Type="http://schemas.openxmlformats.org/officeDocument/2006/relationships/image" Target="../media/image16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0.xml"/><Relationship Id="rId7" Type="http://schemas.openxmlformats.org/officeDocument/2006/relationships/image" Target="../media/image16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1.xml"/><Relationship Id="rId7" Type="http://schemas.openxmlformats.org/officeDocument/2006/relationships/image" Target="../media/image16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pn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2.xml"/><Relationship Id="rId7" Type="http://schemas.openxmlformats.org/officeDocument/2006/relationships/image" Target="../media/image1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4.png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3" y="2181253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2952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56" y="3284541"/>
            <a:ext cx="4055268" cy="649287"/>
          </a:xfrm>
          <a:ln/>
        </p:spPr>
        <p:txBody>
          <a:bodyPr anchor="ctr"/>
          <a:lstStyle>
            <a:lvl1pPr marL="0" indent="0">
              <a:buFontTx/>
              <a:buNone/>
              <a:defRPr sz="1429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43535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E621-2423-45DF-8B26-56147C111484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552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8" y="1124744"/>
            <a:ext cx="2280443" cy="5184576"/>
          </a:xfrm>
        </p:spPr>
        <p:txBody>
          <a:bodyPr vert="eaVert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5" y="1124744"/>
            <a:ext cx="6681390" cy="5184576"/>
          </a:xfrm>
        </p:spPr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5598-2C0F-4DCA-970D-4CEA01143909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82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6"/>
            <a:ext cx="103714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ru-RU" sz="952" b="1" dirty="0">
                <a:solidFill>
                  <a:srgbClr val="414142"/>
                </a:solidFill>
                <a:latin typeface="Microsoft Sans Serif"/>
                <a:cs typeface="Microsoft Sans Serif"/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7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54155" eaLnBrk="1" hangingPunct="1">
              <a:defRPr/>
            </a:pPr>
            <a:endParaRPr lang="ru-RU" sz="857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80" y="508601"/>
            <a:ext cx="299120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Last Modified 25.04.2014 19:06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656176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Printed 24.04.2014 20:59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2" name="McK Title Elements"/>
          <p:cNvGrpSpPr>
            <a:grpSpLocks/>
          </p:cNvGrpSpPr>
          <p:nvPr/>
        </p:nvGrpSpPr>
        <p:grpSpPr bwMode="auto">
          <a:xfrm>
            <a:off x="2" y="1"/>
            <a:ext cx="9902490" cy="6859620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Тип документа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Дата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05"/>
              <a:ext cx="322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КОНФИДЕНЦИАЛЬНАЯ ИНФОРМАЦИЯ, СОБСТВЕННОСТЬ McKINSEY &amp; COMPANY</a:t>
              </a:r>
            </a:p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08584" y="3175999"/>
            <a:ext cx="5455758" cy="502445"/>
          </a:xfrm>
          <a:prstGeom prst="rect">
            <a:avLst/>
          </a:prstGeom>
        </p:spPr>
        <p:txBody>
          <a:bodyPr/>
          <a:lstStyle>
            <a:lvl1pPr>
              <a:defRPr sz="3429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Click to edit Master title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08584" y="3945699"/>
            <a:ext cx="5455758" cy="241926"/>
          </a:xfrm>
        </p:spPr>
        <p:txBody>
          <a:bodyPr>
            <a:spAutoFit/>
          </a:bodyPr>
          <a:lstStyle>
            <a:lvl1pPr marL="0" indent="0">
              <a:buNone/>
              <a:defRPr sz="142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96"/>
          <a:stretch/>
        </p:blipFill>
        <p:spPr bwMode="auto">
          <a:xfrm>
            <a:off x="6903217" y="1196754"/>
            <a:ext cx="1169676" cy="124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grpSp>
        <p:nvGrpSpPr>
          <p:cNvPr id="23" name="Group 22"/>
          <p:cNvGrpSpPr/>
          <p:nvPr userDrawn="1"/>
        </p:nvGrpSpPr>
        <p:grpSpPr>
          <a:xfrm>
            <a:off x="0" y="0"/>
            <a:ext cx="9906000" cy="980728"/>
            <a:chOff x="0" y="2505596"/>
            <a:chExt cx="6696744" cy="1707025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pic>
        <p:nvPicPr>
          <p:cNvPr id="3" name="Picture 2" descr="kar-word-logo1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0730"/>
            <a:ext cx="3236809" cy="13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4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8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4" y="1576919"/>
            <a:ext cx="8600216" cy="4581071"/>
          </a:xfrm>
        </p:spPr>
        <p:txBody>
          <a:bodyPr/>
          <a:lstStyle>
            <a:lvl1pPr>
              <a:defRPr b="1"/>
            </a:lvl1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0696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774061" indent="-237359" defTabSz="514026">
              <a:buClr>
                <a:schemeClr val="accent3"/>
              </a:buClr>
              <a:buSzPct val="130000"/>
              <a:buFont typeface="Wingdings" pitchFamily="2" charset="2"/>
              <a:buChar char="§"/>
              <a:defRPr sz="1905" baseline="0">
                <a:solidFill>
                  <a:schemeClr val="tx1"/>
                </a:solidFill>
                <a:latin typeface="Microsoft Sans Serif"/>
                <a:cs typeface="Microsoft Sans Serif"/>
              </a:defRPr>
            </a:lvl3pPr>
            <a:lvl4pPr marL="1197375" indent="-237359">
              <a:spcBef>
                <a:spcPts val="571"/>
              </a:spcBef>
              <a:buClr>
                <a:schemeClr val="accent3"/>
              </a:buClr>
              <a:buFont typeface="Arial" pitchFamily="34" charset="0"/>
              <a:buChar char="•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34273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3" y="1576918"/>
            <a:ext cx="8600216" cy="4581071"/>
          </a:xfrm>
        </p:spPr>
        <p:txBody>
          <a:bodyPr/>
          <a:lstStyle>
            <a:lvl1pPr>
              <a:defRPr b="1"/>
            </a:lvl1pPr>
            <a:lvl2pPr marL="912487" indent="-435410">
              <a:buFont typeface="+mj-lt"/>
              <a:buAutoNum type="arabicPeriod"/>
              <a:defRPr/>
            </a:lvl2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ru-RU" dirty="0" err="1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716552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972111" indent="-435410" defTabSz="514026">
              <a:buClr>
                <a:schemeClr val="accent3"/>
              </a:buClr>
              <a:buSzPct val="130000"/>
              <a:buFont typeface="+mj-lt"/>
              <a:buAutoNum type="arabicPeriod"/>
              <a:defRPr sz="1905" baseline="0">
                <a:latin typeface="Microsoft Sans Serif"/>
                <a:cs typeface="Microsoft Sans Serif"/>
              </a:defRPr>
            </a:lvl3pPr>
            <a:lvl4pPr marL="1286573" indent="-326557">
              <a:spcBef>
                <a:spcPts val="571"/>
              </a:spcBef>
              <a:buClr>
                <a:schemeClr val="accent3"/>
              </a:buClr>
              <a:buFont typeface="+mj-lt"/>
              <a:buAutoNum type="alphaLcParenR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39567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ой слайд бе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515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чер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DDD8AE-41E1-471F-8F93-F6F27CD8EE6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685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48DC-A899-4108-80E1-A8AA8154927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9788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551971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3" name="Рисунок 22"/>
          <p:cNvSpPr>
            <a:spLocks noGrp="1"/>
          </p:cNvSpPr>
          <p:nvPr>
            <p:ph type="pic" sz="quarter" idx="16" hasCustomPrompt="1"/>
          </p:nvPr>
        </p:nvSpPr>
        <p:spPr>
          <a:xfrm>
            <a:off x="592428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4" name="Freeform 145"/>
          <p:cNvSpPr>
            <a:spLocks/>
          </p:cNvSpPr>
          <p:nvPr userDrawn="1"/>
        </p:nvSpPr>
        <p:spPr bwMode="auto">
          <a:xfrm flipV="1">
            <a:off x="59243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7" name="Freeform 146"/>
          <p:cNvSpPr>
            <a:spLocks/>
          </p:cNvSpPr>
          <p:nvPr userDrawn="1"/>
        </p:nvSpPr>
        <p:spPr bwMode="auto">
          <a:xfrm flipV="1">
            <a:off x="59243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0" name="Рисунок 22"/>
          <p:cNvSpPr>
            <a:spLocks noGrp="1"/>
          </p:cNvSpPr>
          <p:nvPr>
            <p:ph type="pic" sz="quarter" idx="17" hasCustomPrompt="1"/>
          </p:nvPr>
        </p:nvSpPr>
        <p:spPr>
          <a:xfrm>
            <a:off x="5548369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22" name="Freeform 145"/>
          <p:cNvSpPr>
            <a:spLocks/>
          </p:cNvSpPr>
          <p:nvPr userDrawn="1"/>
        </p:nvSpPr>
        <p:spPr bwMode="auto">
          <a:xfrm flipV="1">
            <a:off x="554837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4" name="Freeform 146"/>
          <p:cNvSpPr>
            <a:spLocks/>
          </p:cNvSpPr>
          <p:nvPr userDrawn="1"/>
        </p:nvSpPr>
        <p:spPr bwMode="auto">
          <a:xfrm flipV="1">
            <a:off x="554837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6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2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3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4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5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6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7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8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9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05483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1" y="1572291"/>
            <a:ext cx="4371158" cy="4452329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0" name="Рисунок 22"/>
          <p:cNvSpPr>
            <a:spLocks noGrp="1"/>
          </p:cNvSpPr>
          <p:nvPr>
            <p:ph type="pic" sz="quarter" idx="15" hasCustomPrompt="1"/>
          </p:nvPr>
        </p:nvSpPr>
        <p:spPr>
          <a:xfrm>
            <a:off x="5656969" y="2125999"/>
            <a:ext cx="3659802" cy="33833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1" name="Freeform 145"/>
          <p:cNvSpPr>
            <a:spLocks/>
          </p:cNvSpPr>
          <p:nvPr userDrawn="1"/>
        </p:nvSpPr>
        <p:spPr bwMode="auto">
          <a:xfrm flipV="1">
            <a:off x="5656970" y="1582591"/>
            <a:ext cx="3659973" cy="337670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2" name="Freeform 146"/>
          <p:cNvSpPr>
            <a:spLocks/>
          </p:cNvSpPr>
          <p:nvPr userDrawn="1"/>
        </p:nvSpPr>
        <p:spPr bwMode="auto">
          <a:xfrm flipV="1">
            <a:off x="5656970" y="5696879"/>
            <a:ext cx="3659973" cy="327739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9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0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2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4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2463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18653" y="2223823"/>
            <a:ext cx="7324017" cy="2988232"/>
            <a:chOff x="1900645" y="2454346"/>
            <a:chExt cx="6397771" cy="2627564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26159" y="2454349"/>
              <a:ext cx="2480948" cy="798517"/>
              <a:chOff x="1926159" y="2454349"/>
              <a:chExt cx="2480948" cy="798517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26159" y="2469790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592706" y="2454349"/>
                <a:ext cx="814401" cy="79851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936179" y="4317167"/>
              <a:ext cx="2455939" cy="764743"/>
              <a:chOff x="1936179" y="4317167"/>
              <a:chExt cx="2455939" cy="764743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936179" y="5078536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645797" y="4317167"/>
                <a:ext cx="746321" cy="76474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846164" y="4332157"/>
              <a:ext cx="2320822" cy="749753"/>
              <a:chOff x="5846164" y="4332157"/>
              <a:chExt cx="2320822" cy="749753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474986" y="5078535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846164" y="4332157"/>
                <a:ext cx="630925" cy="74975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93636" y="2454346"/>
              <a:ext cx="2404780" cy="792000"/>
              <a:chOff x="5893636" y="2454346"/>
              <a:chExt cx="2404780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606416" y="245723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93636" y="2454346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7" name="Группа 26"/>
            <p:cNvGrpSpPr/>
            <p:nvPr userDrawn="1"/>
          </p:nvGrpSpPr>
          <p:grpSpPr>
            <a:xfrm>
              <a:off x="1900645" y="3756906"/>
              <a:ext cx="2314548" cy="12099"/>
              <a:chOff x="1900645" y="3756906"/>
              <a:chExt cx="2314548" cy="12099"/>
            </a:xfrm>
          </p:grpSpPr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H="1" flipV="1">
                <a:off x="1900645" y="375690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 flipH="1">
                <a:off x="3567193" y="3756906"/>
                <a:ext cx="648000" cy="12099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 type="none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6" name="Группа 25"/>
            <p:cNvGrpSpPr/>
            <p:nvPr userDrawn="1"/>
          </p:nvGrpSpPr>
          <p:grpSpPr>
            <a:xfrm>
              <a:off x="6041036" y="3756893"/>
              <a:ext cx="2257380" cy="12102"/>
              <a:chOff x="6041036" y="3756893"/>
              <a:chExt cx="2257380" cy="12102"/>
            </a:xfrm>
          </p:grpSpPr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V="1">
                <a:off x="6606416" y="375689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3" name="Line 37"/>
              <p:cNvSpPr>
                <a:spLocks noChangeShapeType="1"/>
              </p:cNvSpPr>
              <p:nvPr/>
            </p:nvSpPr>
            <p:spPr bwMode="auto">
              <a:xfrm>
                <a:off x="6041036" y="3762528"/>
                <a:ext cx="590832" cy="646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5139821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01850" y="2415069"/>
            <a:ext cx="7326043" cy="2664933"/>
            <a:chOff x="1885967" y="2622509"/>
            <a:chExt cx="6399542" cy="2343289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13606" y="2635065"/>
              <a:ext cx="2460102" cy="763340"/>
              <a:chOff x="1913606" y="2635065"/>
              <a:chExt cx="2460102" cy="763340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13606" y="263795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605259" y="2635065"/>
                <a:ext cx="768449" cy="76334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885967" y="4204191"/>
              <a:ext cx="2455939" cy="761607"/>
              <a:chOff x="1885967" y="4204191"/>
              <a:chExt cx="2455939" cy="761607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885967" y="4965559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580043" y="4204191"/>
                <a:ext cx="761863" cy="76160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908929" y="4206627"/>
              <a:ext cx="2376580" cy="746378"/>
              <a:chOff x="5908929" y="4206627"/>
              <a:chExt cx="2376580" cy="746378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597246" y="4953005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908929" y="4206627"/>
                <a:ext cx="700870" cy="74637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81083" y="2622509"/>
              <a:ext cx="2401043" cy="792000"/>
              <a:chOff x="5881083" y="2622509"/>
              <a:chExt cx="2401043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593863" y="2625399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81083" y="2622509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96952055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0" y="1303049"/>
            <a:ext cx="9906000" cy="445032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18534" y="5760051"/>
            <a:ext cx="8514457" cy="48069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524" baseline="0">
                <a:solidFill>
                  <a:schemeClr val="accent3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1333" baseline="0"/>
            </a:lvl2pPr>
            <a:lvl3pPr marL="1226287" indent="-27213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 sz="1333" baseline="0"/>
            </a:lvl3pPr>
            <a:lvl4pPr marL="1431234" indent="0">
              <a:buNone/>
              <a:defRPr/>
            </a:lvl4pPr>
            <a:lvl5pPr marL="1908311" indent="0">
              <a:buNone/>
              <a:defRPr/>
            </a:lvl5pPr>
          </a:lstStyle>
          <a:p>
            <a:pPr lvl="0"/>
            <a:r>
              <a:rPr lang="ru-RU" dirty="0"/>
              <a:t>Комментарий к изображению (</a:t>
            </a:r>
            <a:r>
              <a:rPr lang="en-US" dirty="0"/>
              <a:t>Calibri, 1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Первый уровень (</a:t>
            </a:r>
            <a:r>
              <a:rPr lang="en-US" dirty="0"/>
              <a:t>Calibri,</a:t>
            </a:r>
            <a:r>
              <a:rPr lang="ru-RU" dirty="0"/>
              <a:t>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4926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03540" y="1508881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5414497" y="150878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Рисунок 5"/>
          <p:cNvSpPr>
            <a:spLocks noGrp="1"/>
          </p:cNvSpPr>
          <p:nvPr>
            <p:ph type="pic" sz="quarter" idx="14"/>
          </p:nvPr>
        </p:nvSpPr>
        <p:spPr>
          <a:xfrm>
            <a:off x="1207218" y="383776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2" name="Рисунок 5"/>
          <p:cNvSpPr>
            <a:spLocks noGrp="1"/>
          </p:cNvSpPr>
          <p:nvPr>
            <p:ph type="pic" sz="quarter" idx="15"/>
          </p:nvPr>
        </p:nvSpPr>
        <p:spPr>
          <a:xfrm>
            <a:off x="5418176" y="3837674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25125" y="350948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1687" y="350905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25268" y="585824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 hasCustomPrompt="1"/>
          </p:nvPr>
        </p:nvSpPr>
        <p:spPr>
          <a:xfrm>
            <a:off x="5421830" y="585782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02196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850223" y="1508881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504212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847601" y="3473195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675208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 hasCustomPrompt="1"/>
          </p:nvPr>
        </p:nvSpPr>
        <p:spPr>
          <a:xfrm>
            <a:off x="3673897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 hasCustomPrompt="1"/>
          </p:nvPr>
        </p:nvSpPr>
        <p:spPr>
          <a:xfrm>
            <a:off x="6500195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858379" y="388084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512368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5" hasCustomPrompt="1"/>
          </p:nvPr>
        </p:nvSpPr>
        <p:spPr>
          <a:xfrm>
            <a:off x="855757" y="5845161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683365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4" name="Текст 12"/>
          <p:cNvSpPr>
            <a:spLocks noGrp="1"/>
          </p:cNvSpPr>
          <p:nvPr>
            <p:ph type="body" sz="quarter" idx="27" hasCustomPrompt="1"/>
          </p:nvPr>
        </p:nvSpPr>
        <p:spPr>
          <a:xfrm>
            <a:off x="3682053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8351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10833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23668" y="1508881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263010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743339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1231824" y="3085889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271167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751496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6" name="Рисунок 5"/>
          <p:cNvSpPr>
            <a:spLocks noGrp="1"/>
          </p:cNvSpPr>
          <p:nvPr>
            <p:ph type="pic" sz="quarter" idx="27"/>
          </p:nvPr>
        </p:nvSpPr>
        <p:spPr>
          <a:xfrm>
            <a:off x="1241377" y="4662896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7" name="Рисунок 5"/>
          <p:cNvSpPr>
            <a:spLocks noGrp="1"/>
          </p:cNvSpPr>
          <p:nvPr>
            <p:ph type="pic" sz="quarter" idx="28"/>
          </p:nvPr>
        </p:nvSpPr>
        <p:spPr>
          <a:xfrm>
            <a:off x="6280720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8" name="Рисунок 5"/>
          <p:cNvSpPr>
            <a:spLocks noGrp="1"/>
          </p:cNvSpPr>
          <p:nvPr>
            <p:ph type="pic" sz="quarter" idx="29"/>
          </p:nvPr>
        </p:nvSpPr>
        <p:spPr>
          <a:xfrm>
            <a:off x="3761048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3105689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5489925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702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8"/>
            <a:ext cx="8420100" cy="1362075"/>
          </a:xfrm>
        </p:spPr>
        <p:txBody>
          <a:bodyPr anchor="t"/>
          <a:lstStyle>
            <a:lvl1pPr algn="l">
              <a:defRPr sz="4191" b="1" cap="all">
                <a:solidFill>
                  <a:srgbClr val="0D6186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accent4"/>
                </a:solidFill>
              </a:defRPr>
            </a:lvl1pPr>
            <a:lvl2pPr marL="477078" indent="0">
              <a:buNone/>
              <a:defRPr sz="1905"/>
            </a:lvl2pPr>
            <a:lvl3pPr marL="954155" indent="0">
              <a:buNone/>
              <a:defRPr sz="1714"/>
            </a:lvl3pPr>
            <a:lvl4pPr marL="1431234" indent="0">
              <a:buNone/>
              <a:defRPr sz="1429"/>
            </a:lvl4pPr>
            <a:lvl5pPr marL="1908311" indent="0">
              <a:buNone/>
              <a:defRPr sz="1429"/>
            </a:lvl5pPr>
            <a:lvl6pPr marL="2385390" indent="0">
              <a:buNone/>
              <a:defRPr sz="1429"/>
            </a:lvl6pPr>
            <a:lvl7pPr marL="2862468" indent="0">
              <a:buNone/>
              <a:defRPr sz="1429"/>
            </a:lvl7pPr>
            <a:lvl8pPr marL="3339546" indent="0">
              <a:buNone/>
              <a:defRPr sz="1429"/>
            </a:lvl8pPr>
            <a:lvl9pPr marL="3816624" indent="0">
              <a:buNone/>
              <a:defRPr sz="1429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E5BF-2111-44D3-B6B6-E84876A3398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37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1676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111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081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1491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02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6562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015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37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8103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945721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54" y="1125539"/>
            <a:ext cx="448005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510" y="1125539"/>
            <a:ext cx="448177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7D1E-8760-4F75-8A65-E901FBF993B8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4504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878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3412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6946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45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3567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013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5638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1816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0955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77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6AFC-AA4B-411A-9543-C99A410D6C6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4992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9411606" y="6826800"/>
            <a:ext cx="190800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dirty="0">
                <a:solidFill>
                  <a:srgbClr val="414142"/>
                </a:solidFill>
              </a:rPr>
              <a:t>‹#›</a:t>
            </a:r>
          </a:p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5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9446236" y="6566446"/>
            <a:ext cx="230760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414142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320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2502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8346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3059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703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1429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286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8073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243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567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4AB1-B8EC-415D-AE03-A9C01327FDA6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1635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7670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5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0493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48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4416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6904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3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5584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453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0396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018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823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F091-A418-48E2-B21B-9DD2A9739E1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7561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3217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478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539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9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8169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077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1526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1441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8981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8862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985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1176261"/>
            <a:ext cx="3259005" cy="1019356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1176288"/>
            <a:ext cx="5537729" cy="5134378"/>
          </a:xfrm>
        </p:spPr>
        <p:txBody>
          <a:bodyPr/>
          <a:lstStyle>
            <a:lvl1pPr>
              <a:defRPr sz="3333"/>
            </a:lvl1pPr>
            <a:lvl2pPr>
              <a:defRPr sz="2952"/>
            </a:lvl2pPr>
            <a:lvl3pPr>
              <a:defRPr sz="2476">
                <a:latin typeface="Microsoft Sans Serif"/>
                <a:cs typeface="Microsoft Sans Serif"/>
              </a:defRPr>
            </a:lvl3pPr>
            <a:lvl4pPr>
              <a:defRPr sz="2095">
                <a:latin typeface="Microsoft Sans Serif"/>
                <a:cs typeface="Microsoft Sans Serif"/>
              </a:defRPr>
            </a:lvl4pPr>
            <a:lvl5pPr>
              <a:defRPr sz="2095">
                <a:latin typeface="Microsoft Sans Serif"/>
                <a:cs typeface="Microsoft Sans Serif"/>
              </a:defRPr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2338317"/>
            <a:ext cx="3259005" cy="4115022"/>
          </a:xfrm>
        </p:spPr>
        <p:txBody>
          <a:bodyPr/>
          <a:lstStyle>
            <a:lvl1pPr marL="0" indent="0">
              <a:buNone/>
              <a:defRPr sz="1429"/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A80B-22DD-4FF4-9344-A437B7BC5601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3218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5107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7" y="1623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7" y="1623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80" y="349866"/>
            <a:ext cx="1029128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78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95774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6"/>
            <a:ext cx="2901435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73" tIns="46635" rIns="93273" bIns="46635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43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4" y="3179907"/>
            <a:ext cx="5455757" cy="494623"/>
          </a:xfrm>
          <a:prstGeom prst="rect">
            <a:avLst/>
          </a:prstGeom>
        </p:spPr>
        <p:txBody>
          <a:bodyPr/>
          <a:lstStyle>
            <a:lvl1pPr>
              <a:defRPr sz="3214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4" y="3945700"/>
            <a:ext cx="5455757" cy="21984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5"/>
            <a:ext cx="6338436" cy="224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69"/>
            <a:ext cx="9888453" cy="188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2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80456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7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714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7919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7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28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28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0694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8" y="333375"/>
            <a:ext cx="1362075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2" y="2181232"/>
            <a:ext cx="8970433" cy="1031875"/>
          </a:xfrm>
          <a:prstGeom prst="rect">
            <a:avLst/>
          </a:prstGeom>
          <a:ln/>
        </p:spPr>
        <p:txBody>
          <a:bodyPr lIns="68580" tIns="34290" rIns="68580" bIns="34290"/>
          <a:lstStyle>
            <a:lvl1pPr>
              <a:lnSpc>
                <a:spcPct val="130000"/>
              </a:lnSpc>
              <a:defRPr sz="151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40"/>
            <a:ext cx="4055269" cy="649287"/>
          </a:xfrm>
          <a:prstGeom prst="rect">
            <a:avLst/>
          </a:prstGeom>
          <a:ln/>
        </p:spPr>
        <p:txBody>
          <a:bodyPr lIns="68580" tIns="34290" rIns="68580" bIns="34290" anchor="ctr"/>
          <a:lstStyle>
            <a:lvl1pPr marL="0" indent="0">
              <a:buFontTx/>
              <a:buNone/>
              <a:defRPr sz="1192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06411134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94" y="2"/>
            <a:ext cx="8386606" cy="962025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 sz="195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009063" y="6453188"/>
            <a:ext cx="682625" cy="365125"/>
          </a:xfrm>
        </p:spPr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987C4-92A2-49D3-80C1-6CE2D034F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5970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DC8B1A-6B73-412C-AE44-C827CC7AF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992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7" y="5310536"/>
            <a:ext cx="5943600" cy="566738"/>
          </a:xfrm>
        </p:spPr>
        <p:txBody>
          <a:bodyPr anchor="b"/>
          <a:lstStyle>
            <a:lvl1pPr algn="l">
              <a:defRPr sz="2095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7" y="1124744"/>
            <a:ext cx="5943600" cy="4114800"/>
          </a:xfrm>
        </p:spPr>
        <p:txBody>
          <a:bodyPr/>
          <a:lstStyle>
            <a:lvl1pPr marL="0" indent="0">
              <a:buNone/>
              <a:defRPr sz="3333"/>
            </a:lvl1pPr>
            <a:lvl2pPr marL="477078" indent="0">
              <a:buNone/>
              <a:defRPr sz="2952"/>
            </a:lvl2pPr>
            <a:lvl3pPr marL="954155" indent="0">
              <a:buNone/>
              <a:defRPr sz="2476"/>
            </a:lvl3pPr>
            <a:lvl4pPr marL="1431234" indent="0">
              <a:buNone/>
              <a:defRPr sz="2095"/>
            </a:lvl4pPr>
            <a:lvl5pPr marL="1908311" indent="0">
              <a:buNone/>
              <a:defRPr sz="2095"/>
            </a:lvl5pPr>
            <a:lvl6pPr marL="2385390" indent="0">
              <a:buNone/>
              <a:defRPr sz="2095"/>
            </a:lvl6pPr>
            <a:lvl7pPr marL="2862468" indent="0">
              <a:buNone/>
              <a:defRPr sz="2095"/>
            </a:lvl7pPr>
            <a:lvl8pPr marL="3339546" indent="0">
              <a:buNone/>
              <a:defRPr sz="2095"/>
            </a:lvl8pPr>
            <a:lvl9pPr marL="3816624" indent="0">
              <a:buNone/>
              <a:defRPr sz="2095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7" y="5877274"/>
            <a:ext cx="5943600" cy="804862"/>
          </a:xfrm>
        </p:spPr>
        <p:txBody>
          <a:bodyPr/>
          <a:lstStyle>
            <a:lvl1pPr marL="0" indent="0">
              <a:buNone/>
              <a:defRPr sz="1429">
                <a:solidFill>
                  <a:schemeClr val="accent3"/>
                </a:solidFill>
              </a:defRPr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CD46-22B1-45C2-860C-7CCDDFF9C9D5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40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75.xml"/><Relationship Id="rId7" Type="http://schemas.openxmlformats.org/officeDocument/2006/relationships/tags" Target="../tags/tag13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vmlDrawing" Target="../drawings/vmlDrawing13.vml"/><Relationship Id="rId11" Type="http://schemas.openxmlformats.org/officeDocument/2006/relationships/image" Target="../media/image14.png"/><Relationship Id="rId5" Type="http://schemas.openxmlformats.org/officeDocument/2006/relationships/theme" Target="../theme/theme10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6.xml"/><Relationship Id="rId9" Type="http://schemas.openxmlformats.org/officeDocument/2006/relationships/image" Target="../media/image1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79.xml"/><Relationship Id="rId7" Type="http://schemas.openxmlformats.org/officeDocument/2006/relationships/tags" Target="../tags/tag15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vmlDrawing" Target="../drawings/vmlDrawing15.vml"/><Relationship Id="rId11" Type="http://schemas.openxmlformats.org/officeDocument/2006/relationships/image" Target="../media/image14.png"/><Relationship Id="rId5" Type="http://schemas.openxmlformats.org/officeDocument/2006/relationships/theme" Target="../theme/theme11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80.xml"/><Relationship Id="rId9" Type="http://schemas.openxmlformats.org/officeDocument/2006/relationships/image" Target="../media/image13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8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tags" Target="../tags/tag17.xml"/><Relationship Id="rId5" Type="http://schemas.openxmlformats.org/officeDocument/2006/relationships/vmlDrawing" Target="../drawings/vmlDrawing17.vml"/><Relationship Id="rId10" Type="http://schemas.openxmlformats.org/officeDocument/2006/relationships/image" Target="../media/image14.png"/><Relationship Id="rId4" Type="http://schemas.openxmlformats.org/officeDocument/2006/relationships/theme" Target="../theme/theme12.xml"/><Relationship Id="rId9" Type="http://schemas.openxmlformats.org/officeDocument/2006/relationships/image" Target="../media/image10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18.png"/><Relationship Id="rId5" Type="http://schemas.openxmlformats.org/officeDocument/2006/relationships/image" Target="../media/image9.jpeg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heme" Target="../theme/theme4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1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55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14.png"/><Relationship Id="rId5" Type="http://schemas.openxmlformats.org/officeDocument/2006/relationships/theme" Target="../theme/theme5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56.xml"/><Relationship Id="rId9" Type="http://schemas.openxmlformats.org/officeDocument/2006/relationships/image" Target="../media/image13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59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vmlDrawing" Target="../drawings/vmlDrawing5.vml"/><Relationship Id="rId11" Type="http://schemas.openxmlformats.org/officeDocument/2006/relationships/image" Target="../media/image14.png"/><Relationship Id="rId5" Type="http://schemas.openxmlformats.org/officeDocument/2006/relationships/theme" Target="../theme/theme6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63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vmlDrawing" Target="../drawings/vmlDrawing7.vml"/><Relationship Id="rId11" Type="http://schemas.openxmlformats.org/officeDocument/2006/relationships/image" Target="../media/image14.png"/><Relationship Id="rId5" Type="http://schemas.openxmlformats.org/officeDocument/2006/relationships/theme" Target="../theme/theme7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4.xml"/><Relationship Id="rId9" Type="http://schemas.openxmlformats.org/officeDocument/2006/relationships/image" Target="../media/image1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67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vmlDrawing" Target="../drawings/vmlDrawing9.vml"/><Relationship Id="rId11" Type="http://schemas.openxmlformats.org/officeDocument/2006/relationships/image" Target="../media/image14.png"/><Relationship Id="rId5" Type="http://schemas.openxmlformats.org/officeDocument/2006/relationships/theme" Target="../theme/theme8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8.xml"/><Relationship Id="rId9" Type="http://schemas.openxmlformats.org/officeDocument/2006/relationships/image" Target="../media/image1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71.xml"/><Relationship Id="rId7" Type="http://schemas.openxmlformats.org/officeDocument/2006/relationships/tags" Target="../tags/tag11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vmlDrawing" Target="../drawings/vmlDrawing11.vml"/><Relationship Id="rId11" Type="http://schemas.openxmlformats.org/officeDocument/2006/relationships/image" Target="../media/image14.png"/><Relationship Id="rId5" Type="http://schemas.openxmlformats.org/officeDocument/2006/relationships/theme" Target="../theme/theme9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2.xml"/><Relationship Id="rId9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8468"/>
            <a:ext cx="8229364" cy="980728"/>
            <a:chOff x="0" y="2505596"/>
            <a:chExt cx="6696744" cy="1707025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5468" y="6381328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714" b="1">
                <a:solidFill>
                  <a:schemeClr val="accent2"/>
                </a:solidFill>
                <a:latin typeface="Microsoft Sans Serif"/>
                <a:cs typeface="Microsoft Sans Serif"/>
              </a:defRPr>
            </a:lvl1pPr>
          </a:lstStyle>
          <a:p>
            <a:pPr defTabSz="954155">
              <a:defRPr/>
            </a:pPr>
            <a:fld id="{78BE5482-BCD3-488D-889D-C7CA54C942EE}" type="slidenum">
              <a:rPr lang="ru-RU" smtClean="0">
                <a:solidFill>
                  <a:srgbClr val="0D6186"/>
                </a:solidFill>
              </a:rPr>
              <a:pPr defTabSz="954155"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9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6" name="Rectangle 5"/>
          <p:cNvSpPr/>
          <p:nvPr userDrawn="1"/>
        </p:nvSpPr>
        <p:spPr>
          <a:xfrm rot="10800000">
            <a:off x="6981226" y="1"/>
            <a:ext cx="1610396" cy="1105519"/>
          </a:xfrm>
          <a:custGeom>
            <a:avLst/>
            <a:gdLst>
              <a:gd name="connsiteX0" fmla="*/ 0 w 1080120"/>
              <a:gd name="connsiteY0" fmla="*/ 0 h 1080120"/>
              <a:gd name="connsiteX1" fmla="*/ 1080120 w 1080120"/>
              <a:gd name="connsiteY1" fmla="*/ 0 h 1080120"/>
              <a:gd name="connsiteX2" fmla="*/ 1080120 w 1080120"/>
              <a:gd name="connsiteY2" fmla="*/ 1080120 h 1080120"/>
              <a:gd name="connsiteX3" fmla="*/ 0 w 1080120"/>
              <a:gd name="connsiteY3" fmla="*/ 1080120 h 1080120"/>
              <a:gd name="connsiteX4" fmla="*/ 0 w 1080120"/>
              <a:gd name="connsiteY4" fmla="*/ 0 h 1080120"/>
              <a:gd name="connsiteX0" fmla="*/ 0 w 1080120"/>
              <a:gd name="connsiteY0" fmla="*/ 0 h 1088587"/>
              <a:gd name="connsiteX1" fmla="*/ 1080120 w 1080120"/>
              <a:gd name="connsiteY1" fmla="*/ 0 h 1088587"/>
              <a:gd name="connsiteX2" fmla="*/ 97986 w 1080120"/>
              <a:gd name="connsiteY2" fmla="*/ 1088587 h 1088587"/>
              <a:gd name="connsiteX3" fmla="*/ 0 w 1080120"/>
              <a:gd name="connsiteY3" fmla="*/ 1080120 h 1088587"/>
              <a:gd name="connsiteX4" fmla="*/ 0 w 1080120"/>
              <a:gd name="connsiteY4" fmla="*/ 0 h 1088587"/>
              <a:gd name="connsiteX0" fmla="*/ 406400 w 1486520"/>
              <a:gd name="connsiteY0" fmla="*/ 0 h 1097053"/>
              <a:gd name="connsiteX1" fmla="*/ 1486520 w 1486520"/>
              <a:gd name="connsiteY1" fmla="*/ 0 h 1097053"/>
              <a:gd name="connsiteX2" fmla="*/ 504386 w 1486520"/>
              <a:gd name="connsiteY2" fmla="*/ 1088587 h 1097053"/>
              <a:gd name="connsiteX3" fmla="*/ 0 w 1486520"/>
              <a:gd name="connsiteY3" fmla="*/ 1097053 h 1097053"/>
              <a:gd name="connsiteX4" fmla="*/ 406400 w 1486520"/>
              <a:gd name="connsiteY4" fmla="*/ 0 h 1097053"/>
              <a:gd name="connsiteX0" fmla="*/ 8466 w 1486520"/>
              <a:gd name="connsiteY0" fmla="*/ 0 h 1105519"/>
              <a:gd name="connsiteX1" fmla="*/ 1486520 w 1486520"/>
              <a:gd name="connsiteY1" fmla="*/ 8466 h 1105519"/>
              <a:gd name="connsiteX2" fmla="*/ 504386 w 1486520"/>
              <a:gd name="connsiteY2" fmla="*/ 1097053 h 1105519"/>
              <a:gd name="connsiteX3" fmla="*/ 0 w 1486520"/>
              <a:gd name="connsiteY3" fmla="*/ 1105519 h 1105519"/>
              <a:gd name="connsiteX4" fmla="*/ 8466 w 1486520"/>
              <a:gd name="connsiteY4" fmla="*/ 0 h 11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520" h="1105519">
                <a:moveTo>
                  <a:pt x="8466" y="0"/>
                </a:moveTo>
                <a:lnTo>
                  <a:pt x="1486520" y="8466"/>
                </a:lnTo>
                <a:lnTo>
                  <a:pt x="504386" y="1097053"/>
                </a:lnTo>
                <a:lnTo>
                  <a:pt x="0" y="1105519"/>
                </a:lnTo>
                <a:lnTo>
                  <a:pt x="8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420" tIns="47710" rIns="95420" bIns="47710" rtlCol="0" anchor="ctr"/>
          <a:lstStyle/>
          <a:p>
            <a:pPr algn="ctr" defTabSz="954155"/>
            <a:endParaRPr lang="en-US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1"/>
            <a:ext cx="686393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69" y="188640"/>
            <a:ext cx="873268" cy="71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46"/>
          <p:cNvPicPr>
            <a:picLocks noChangeAspect="1"/>
          </p:cNvPicPr>
          <p:nvPr userDrawn="1"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7330" y="205574"/>
            <a:ext cx="942042" cy="6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accent3"/>
          </a:solidFill>
          <a:latin typeface="Microsoft Sans Serif"/>
          <a:ea typeface="+mj-ea"/>
          <a:cs typeface="Microsoft Sans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5pPr>
      <a:lvl6pPr marL="477109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6pPr>
      <a:lvl7pPr marL="954217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7pPr>
      <a:lvl8pPr marL="1431326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8pPr>
      <a:lvl9pPr marL="1908434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8855" indent="-18885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714">
          <a:solidFill>
            <a:schemeClr val="tx1"/>
          </a:solidFill>
          <a:latin typeface="Microsoft Sans Serif"/>
          <a:ea typeface="+mn-ea"/>
          <a:cs typeface="Microsoft Sans Serif"/>
        </a:defRPr>
      </a:lvl1pPr>
      <a:lvl2pPr marL="376055" indent="-185542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429">
          <a:solidFill>
            <a:schemeClr val="tx1"/>
          </a:solidFill>
          <a:latin typeface="Microsoft Sans Serif"/>
          <a:cs typeface="Microsoft Sans Serif"/>
        </a:defRPr>
      </a:lvl2pPr>
      <a:lvl3pPr marL="1212651" indent="-279970" algn="l" rtl="0" eaLnBrk="0" fontAlgn="base" hangingPunct="0">
        <a:spcBef>
          <a:spcPct val="0"/>
        </a:spcBef>
        <a:spcAft>
          <a:spcPct val="30000"/>
        </a:spcAft>
        <a:buBlip>
          <a:blip r:embed="rId31"/>
        </a:buBlip>
        <a:defRPr sz="2286">
          <a:solidFill>
            <a:schemeClr val="tx1"/>
          </a:solidFill>
          <a:latin typeface="+mn-lt"/>
          <a:cs typeface="+mn-cs"/>
        </a:defRPr>
      </a:lvl3pPr>
      <a:lvl4pPr marL="1737802" indent="-238554" algn="l" rtl="0" eaLnBrk="0" fontAlgn="base" hangingPunct="0">
        <a:spcBef>
          <a:spcPct val="20000"/>
        </a:spcBef>
        <a:spcAft>
          <a:spcPct val="0"/>
        </a:spcAft>
        <a:buChar char="–"/>
        <a:defRPr sz="2095">
          <a:solidFill>
            <a:schemeClr val="tx1"/>
          </a:solidFill>
          <a:latin typeface="+mn-lt"/>
          <a:cs typeface="+mn-cs"/>
        </a:defRPr>
      </a:lvl4pPr>
      <a:lvl5pPr marL="2163555" indent="-238554" algn="l" rtl="0" eaLnBrk="0" fontAlgn="base" hangingPunct="0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5pPr>
      <a:lvl6pPr marL="2640663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6pPr>
      <a:lvl7pPr marL="3117772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7pPr>
      <a:lvl8pPr marL="3594881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8pPr>
      <a:lvl9pPr marL="4071990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10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217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326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434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543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652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76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86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3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682643" y="1977645"/>
            <a:ext cx="2292294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21302" y="4195625"/>
            <a:ext cx="2014975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8"/>
            <a:ext cx="475558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61"/>
            <a:ext cx="9526956" cy="25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43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75570"/>
            <a:ext cx="9449744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8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88" indent="-621788" defTabSz="913251" fontAlgn="base">
              <a:spcBef>
                <a:spcPct val="0"/>
              </a:spcBef>
              <a:spcAft>
                <a:spcPct val="0"/>
              </a:spcAft>
              <a:tabLst>
                <a:tab pos="625027" algn="l"/>
              </a:tabLst>
            </a:pPr>
            <a:r>
              <a:rPr lang="ru-RU" sz="928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3820"/>
            <a:ext cx="4713466" cy="534517"/>
            <a:chOff x="915" y="700"/>
            <a:chExt cx="2686" cy="33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0"/>
              <a:ext cx="2686" cy="33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3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9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59850" y="42453"/>
            <a:ext cx="980948" cy="80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2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4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7" r:id="rId3"/>
  </p:sldLayoutIdLst>
  <p:hf hdr="0" ftr="0" dt="0"/>
  <p:txStyles>
    <p:titleStyle>
      <a:lvl1pPr algn="l" defTabSz="913251" rtl="0" eaLnBrk="1" fontAlgn="base" hangingPunct="1">
        <a:spcBef>
          <a:spcPct val="0"/>
        </a:spcBef>
        <a:spcAft>
          <a:spcPct val="0"/>
        </a:spcAft>
        <a:tabLst>
          <a:tab pos="364330" algn="l"/>
        </a:tabLst>
        <a:defRPr sz="192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2pPr>
      <a:lvl3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3pPr>
      <a:lvl4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4pPr>
      <a:lvl5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5pPr>
      <a:lvl6pPr marL="466340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6pPr>
      <a:lvl7pPr marL="93268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7pPr>
      <a:lvl8pPr marL="1399022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8pPr>
      <a:lvl9pPr marL="186536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43">
          <a:solidFill>
            <a:schemeClr val="tx1"/>
          </a:solidFill>
          <a:latin typeface="+mn-lt"/>
          <a:ea typeface="+mn-ea"/>
          <a:cs typeface="+mn-cs"/>
        </a:defRPr>
      </a:lvl1pPr>
      <a:lvl2pPr marL="197547" indent="-19592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43">
          <a:solidFill>
            <a:schemeClr val="tx1"/>
          </a:solidFill>
          <a:latin typeface="+mn-lt"/>
        </a:defRPr>
      </a:lvl2pPr>
      <a:lvl3pPr marL="466340" indent="-267176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43">
          <a:solidFill>
            <a:schemeClr val="tx1"/>
          </a:solidFill>
          <a:latin typeface="+mn-lt"/>
        </a:defRPr>
      </a:lvl3pPr>
      <a:lvl4pPr marL="626646" indent="-158685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43">
          <a:solidFill>
            <a:schemeClr val="tx1"/>
          </a:solidFill>
          <a:latin typeface="+mn-lt"/>
        </a:defRPr>
      </a:lvl4pPr>
      <a:lvl5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5pPr>
      <a:lvl6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6pPr>
      <a:lvl7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7pPr>
      <a:lvl8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8pPr>
      <a:lvl9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6634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3268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99022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6536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331705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98046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64388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730729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9009063" y="6453188"/>
            <a:ext cx="78105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414142"/>
                </a:solidFill>
              </a:defRPr>
            </a:lvl1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  <a:defRPr/>
            </a:pPr>
            <a:fld id="{5628F879-B16A-4F82-A8D3-6815E0AC5645}" type="slidenum">
              <a:rPr lang="ru-RU"/>
              <a:pPr defTabSz="957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pic>
        <p:nvPicPr>
          <p:cNvPr id="11115523" name="navigation8" descr="ujkm,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12225" y="95250"/>
            <a:ext cx="720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5pPr>
      <a:lvl6pPr marL="371466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6pPr>
      <a:lvl7pPr marL="742931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7pPr>
      <a:lvl8pPr marL="1114397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8pPr>
      <a:lvl9pPr marL="1485863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292100" indent="-142875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7"/>
        </a:buBlip>
        <a:defRPr sz="1100">
          <a:solidFill>
            <a:schemeClr val="tx1"/>
          </a:solidFill>
          <a:latin typeface="+mn-lt"/>
          <a:cs typeface="+mn-cs"/>
        </a:defRPr>
      </a:lvl2pPr>
      <a:lvl3pPr marL="942975" indent="-217488" algn="l" rtl="0" eaLnBrk="0" fontAlgn="base" hangingPunct="0">
        <a:spcBef>
          <a:spcPct val="0"/>
        </a:spcBef>
        <a:spcAft>
          <a:spcPct val="30000"/>
        </a:spcAft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3pPr>
      <a:lvl4pPr marL="1352550" indent="-1841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684338" indent="-1841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55959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6pPr>
      <a:lvl7pPr marL="2427425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7pPr>
      <a:lvl8pPr marL="2798891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8pPr>
      <a:lvl9pPr marL="3170356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1pPr>
      <a:lvl2pPr marL="37146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742931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7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485863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1857329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7pPr>
      <a:lvl8pPr marL="260026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8pPr>
      <a:lvl9pPr marL="297172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8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2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4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1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75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8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718" y="854703"/>
            <a:ext cx="5686738" cy="538609"/>
          </a:xfrm>
        </p:spPr>
        <p:txBody>
          <a:bodyPr/>
          <a:lstStyle/>
          <a:p>
            <a:pPr>
              <a:lnSpc>
                <a:spcPts val="1410"/>
              </a:lnSpc>
            </a:pPr>
            <a:r>
              <a:rPr lang="ru-RU" sz="1326" dirty="0"/>
              <a:t>Карточка ПСР-проекта «Повышение эффективности и безопасности работы модульных котельных за счет установки автоматизированной системы»</a:t>
            </a:r>
            <a:endParaRPr lang="en-US" sz="1326" dirty="0"/>
          </a:p>
        </p:txBody>
      </p:sp>
      <p:grpSp>
        <p:nvGrpSpPr>
          <p:cNvPr id="3" name="Group 2"/>
          <p:cNvGrpSpPr/>
          <p:nvPr/>
        </p:nvGrpSpPr>
        <p:grpSpPr>
          <a:xfrm>
            <a:off x="488504" y="1629924"/>
            <a:ext cx="9000999" cy="4679395"/>
            <a:chOff x="251520" y="980728"/>
            <a:chExt cx="8774343" cy="5848627"/>
          </a:xfrm>
        </p:grpSpPr>
        <p:sp>
          <p:nvSpPr>
            <p:cNvPr id="46" name="Прямоугольник 33"/>
            <p:cNvSpPr/>
            <p:nvPr/>
          </p:nvSpPr>
          <p:spPr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sz="1493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Прямоугольник 34"/>
            <p:cNvSpPr/>
            <p:nvPr/>
          </p:nvSpPr>
          <p:spPr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sz="1493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8" name="Прямоугольник 35"/>
            <p:cNvSpPr/>
            <p:nvPr/>
          </p:nvSpPr>
          <p:spPr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ru-RU" sz="746" kern="0" dirty="0">
                <a:solidFill>
                  <a:srgbClr val="414142"/>
                </a:solidFill>
                <a:latin typeface="Arial"/>
                <a:cs typeface="Arial"/>
              </a:endParaRPr>
            </a:p>
          </p:txBody>
        </p:sp>
        <p:sp>
          <p:nvSpPr>
            <p:cNvPr id="49" name="Прямоугольник 36"/>
            <p:cNvSpPr/>
            <p:nvPr/>
          </p:nvSpPr>
          <p:spPr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ru-RU" sz="1493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6219" y="3784666"/>
              <a:ext cx="4233878" cy="291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en-US" sz="829" kern="0" dirty="0"/>
                <a:t>4</a:t>
              </a:r>
              <a:r>
                <a:rPr lang="ru-RU" sz="829" kern="0" dirty="0"/>
                <a:t>. Ключевые события проекта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2742" y="3805653"/>
              <a:ext cx="4233878" cy="291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600" b="1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ctr">
                <a:defRPr/>
              </a:pPr>
              <a:r>
                <a:rPr lang="en-US" sz="829" u="sng" kern="0" dirty="0">
                  <a:solidFill>
                    <a:srgbClr val="3E87BD">
                      <a:lumMod val="75000"/>
                    </a:srgbClr>
                  </a:solidFill>
                </a:rPr>
                <a:t>3</a:t>
              </a:r>
              <a:r>
                <a:rPr lang="ru-RU" sz="829" u="sng" kern="0" dirty="0">
                  <a:solidFill>
                    <a:srgbClr val="3E87BD">
                      <a:lumMod val="75000"/>
                    </a:srgbClr>
                  </a:solidFill>
                </a:rPr>
                <a:t>. Цели и плановый эффект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80840" y="981541"/>
              <a:ext cx="4211640" cy="291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829" b="1" u="sng" kern="0" dirty="0">
                  <a:solidFill>
                    <a:srgbClr val="3E87BD">
                      <a:lumMod val="75000"/>
                    </a:srgbClr>
                  </a:solidFill>
                </a:rPr>
                <a:t>2</a:t>
              </a:r>
              <a:r>
                <a:rPr lang="ru-RU" sz="829" b="1" u="sng" kern="0" dirty="0">
                  <a:solidFill>
                    <a:srgbClr val="3E87BD">
                      <a:lumMod val="75000"/>
                    </a:srgbClr>
                  </a:solidFill>
                </a:rPr>
                <a:t>. Обоснование выбора</a:t>
              </a:r>
            </a:p>
          </p:txBody>
        </p:sp>
        <p:sp>
          <p:nvSpPr>
            <p:cNvPr id="54" name="TextBox 65"/>
            <p:cNvSpPr txBox="1">
              <a:spLocks noChangeArrowheads="1"/>
            </p:cNvSpPr>
            <p:nvPr/>
          </p:nvSpPr>
          <p:spPr bwMode="auto">
            <a:xfrm>
              <a:off x="419729" y="2870131"/>
              <a:ext cx="3867988" cy="461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Руководитель проекта</a:t>
              </a:r>
              <a:r>
                <a:rPr lang="en-US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en-US" altLang="ru-RU" sz="829" b="0" u="none" kern="0" dirty="0">
                  <a:solidFill>
                    <a:srgbClr val="414142"/>
                  </a:solidFill>
                </a:rPr>
                <a:t> </a:t>
              </a:r>
              <a:r>
                <a:rPr lang="ru-RU" altLang="ru-RU" sz="829" b="0" u="none" kern="0" dirty="0">
                  <a:solidFill>
                    <a:srgbClr val="414142"/>
                  </a:solidFill>
                </a:rPr>
                <a:t>Буглаева Н.В. – начальник отдела образования администрации Кромского района</a:t>
              </a:r>
              <a:endParaRPr lang="ru-RU" altLang="ru-RU" sz="829" kern="0" dirty="0">
                <a:solidFill>
                  <a:srgbClr val="3E87BD">
                    <a:lumMod val="75000"/>
                  </a:srgbClr>
                </a:solidFill>
              </a:endParaRPr>
            </a:p>
          </p:txBody>
        </p:sp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363824" y="1252384"/>
              <a:ext cx="4275209" cy="461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Заказчики процесса</a:t>
              </a:r>
              <a:r>
                <a:rPr lang="en-US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829" u="none" kern="0" dirty="0">
                  <a:solidFill>
                    <a:srgbClr val="3E87BD">
                      <a:lumMod val="75000"/>
                    </a:srgbClr>
                  </a:solidFill>
                </a:rPr>
                <a:t> </a:t>
              </a:r>
              <a:r>
                <a:rPr lang="ru-RU" altLang="ru-RU" sz="829" b="0" u="none" kern="0" dirty="0">
                  <a:solidFill>
                    <a:srgbClr val="414142"/>
                  </a:solidFill>
                </a:rPr>
                <a:t>МБОУ КР ОО «Черкасская средняя общеобразовательная школа»</a:t>
              </a:r>
            </a:p>
          </p:txBody>
        </p:sp>
        <p:sp>
          <p:nvSpPr>
            <p:cNvPr id="56" name="TextBox 65"/>
            <p:cNvSpPr txBox="1">
              <a:spLocks noChangeArrowheads="1"/>
            </p:cNvSpPr>
            <p:nvPr/>
          </p:nvSpPr>
          <p:spPr bwMode="auto">
            <a:xfrm>
              <a:off x="395535" y="3268179"/>
              <a:ext cx="3861789" cy="461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8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 algn="l">
                <a:defRPr/>
              </a:pPr>
              <a:r>
                <a:rPr lang="ru-RU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Команда проекта</a:t>
              </a:r>
              <a:r>
                <a:rPr lang="en-US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829" u="none" kern="0" dirty="0">
                  <a:solidFill>
                    <a:srgbClr val="414142"/>
                  </a:solidFill>
                </a:rPr>
                <a:t>  Куприн С.А., </a:t>
              </a:r>
              <a:r>
                <a:rPr lang="ru-RU" altLang="ru-RU" sz="829" u="none" kern="0" dirty="0" err="1">
                  <a:solidFill>
                    <a:srgbClr val="414142"/>
                  </a:solidFill>
                </a:rPr>
                <a:t>Дрожжакова</a:t>
              </a:r>
              <a:r>
                <a:rPr lang="ru-RU" altLang="ru-RU" sz="829" u="none" kern="0" dirty="0">
                  <a:solidFill>
                    <a:srgbClr val="414142"/>
                  </a:solidFill>
                </a:rPr>
                <a:t> Е.В., </a:t>
              </a:r>
              <a:r>
                <a:rPr lang="ru-RU" altLang="ru-RU" sz="829" u="none" kern="0" dirty="0" err="1">
                  <a:solidFill>
                    <a:srgbClr val="414142"/>
                  </a:solidFill>
                </a:rPr>
                <a:t>Ажищев</a:t>
              </a:r>
              <a:r>
                <a:rPr lang="ru-RU" altLang="ru-RU" sz="829" u="none" kern="0" dirty="0">
                  <a:solidFill>
                    <a:srgbClr val="414142"/>
                  </a:solidFill>
                </a:rPr>
                <a:t> В.Ф., </a:t>
              </a:r>
              <a:r>
                <a:rPr lang="ru-RU" altLang="ru-RU" sz="829" u="none" kern="0" dirty="0" err="1">
                  <a:solidFill>
                    <a:srgbClr val="414142"/>
                  </a:solidFill>
                </a:rPr>
                <a:t>Агошков</a:t>
              </a:r>
              <a:r>
                <a:rPr lang="ru-RU" altLang="ru-RU" sz="829" u="none" kern="0" dirty="0">
                  <a:solidFill>
                    <a:srgbClr val="414142"/>
                  </a:solidFill>
                </a:rPr>
                <a:t> А.В,</a:t>
              </a:r>
              <a:endParaRPr lang="ru-RU" altLang="ru-RU" sz="829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57" name="TextBox 65"/>
            <p:cNvSpPr txBox="1">
              <a:spLocks noChangeArrowheads="1"/>
            </p:cNvSpPr>
            <p:nvPr/>
          </p:nvSpPr>
          <p:spPr bwMode="auto">
            <a:xfrm>
              <a:off x="363824" y="2607969"/>
              <a:ext cx="3870642" cy="461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829" kern="0" dirty="0"/>
                <a:t>Владелец процесса</a:t>
              </a:r>
              <a:r>
                <a:rPr lang="en-US" altLang="ru-RU" sz="829" kern="0" dirty="0"/>
                <a:t>:</a:t>
              </a:r>
              <a:r>
                <a:rPr lang="ru-RU" altLang="ru-RU" sz="829" u="none" kern="0" dirty="0"/>
                <a:t>   </a:t>
              </a:r>
              <a:r>
                <a:rPr lang="ru-RU" altLang="ru-RU" sz="829" b="0" u="none" kern="0" dirty="0">
                  <a:solidFill>
                    <a:srgbClr val="414142"/>
                  </a:solidFill>
                </a:rPr>
                <a:t>  </a:t>
              </a:r>
              <a:r>
                <a:rPr lang="ru-RU" altLang="ru-RU" sz="829" b="0" u="none" kern="0" dirty="0" err="1">
                  <a:solidFill>
                    <a:srgbClr val="414142"/>
                  </a:solidFill>
                </a:rPr>
                <a:t>Агошков</a:t>
              </a:r>
              <a:r>
                <a:rPr lang="ru-RU" altLang="ru-RU" sz="829" b="0" u="none" kern="0" dirty="0">
                  <a:solidFill>
                    <a:srgbClr val="414142"/>
                  </a:solidFill>
                </a:rPr>
                <a:t> А.В. – МБОУ «Черкасская СОШ»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01340" y="4468179"/>
              <a:ext cx="4249617" cy="86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49"/>
                </a:spcBef>
                <a:spcAft>
                  <a:spcPts val="249"/>
                </a:spcAft>
                <a:defRPr/>
              </a:pPr>
              <a:endParaRPr lang="ru-RU" altLang="ru-RU" sz="995" kern="0" dirty="0">
                <a:solidFill>
                  <a:srgbClr val="414142"/>
                </a:solidFill>
              </a:endParaRPr>
            </a:p>
            <a:p>
              <a:pPr>
                <a:spcBef>
                  <a:spcPts val="249"/>
                </a:spcBef>
                <a:spcAft>
                  <a:spcPts val="249"/>
                </a:spcAft>
                <a:defRPr/>
              </a:pPr>
              <a:endParaRPr lang="en-US" altLang="ru-RU" sz="995" kern="0" dirty="0">
                <a:solidFill>
                  <a:srgbClr val="414142"/>
                </a:solidFill>
              </a:endParaRPr>
            </a:p>
            <a:p>
              <a:pPr>
                <a:spcBef>
                  <a:spcPts val="249"/>
                </a:spcBef>
                <a:spcAft>
                  <a:spcPts val="249"/>
                </a:spcAft>
                <a:defRPr/>
              </a:pPr>
              <a:endParaRPr lang="en-US" altLang="ru-RU" sz="995" kern="0" dirty="0">
                <a:solidFill>
                  <a:srgbClr val="414142"/>
                </a:solidFill>
              </a:endParaRPr>
            </a:p>
          </p:txBody>
        </p:sp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363824" y="1819603"/>
              <a:ext cx="4005488" cy="630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200" b="1" u="sng">
                  <a:solidFill>
                    <a:schemeClr val="accent6">
                      <a:lumMod val="75000"/>
                    </a:schemeClr>
                  </a:solidFill>
                </a:defRPr>
              </a:lvl1pPr>
            </a:lstStyle>
            <a:p>
              <a:pPr>
                <a:defRPr/>
              </a:pPr>
              <a:r>
                <a:rPr lang="ru-RU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Периметр проекта</a:t>
              </a:r>
              <a:r>
                <a:rPr lang="en-US" altLang="ru-RU" sz="829" kern="0" dirty="0">
                  <a:solidFill>
                    <a:srgbClr val="3E87BD">
                      <a:lumMod val="75000"/>
                    </a:srgbClr>
                  </a:solidFill>
                </a:rPr>
                <a:t>:</a:t>
              </a:r>
              <a:r>
                <a:rPr lang="ru-RU" altLang="ru-RU" sz="829" u="none" kern="0" dirty="0">
                  <a:solidFill>
                    <a:srgbClr val="3E87BD">
                      <a:lumMod val="75000"/>
                    </a:srgbClr>
                  </a:solidFill>
                </a:rPr>
                <a:t>   </a:t>
              </a:r>
              <a:r>
                <a:rPr lang="ru-RU" altLang="ru-RU" sz="829" b="0" u="none" kern="0" dirty="0">
                  <a:solidFill>
                    <a:schemeClr val="tx1"/>
                  </a:solidFill>
                </a:rPr>
                <a:t>Модульная котельная : МБОУ КР ОО Черкасская СОШ» - БКУ-186, ООО «</a:t>
              </a:r>
              <a:r>
                <a:rPr lang="ru-RU" altLang="ru-RU" sz="829" b="0" u="none" kern="0" dirty="0" err="1">
                  <a:solidFill>
                    <a:schemeClr val="tx1"/>
                  </a:solidFill>
                </a:rPr>
                <a:t>Тепломир</a:t>
              </a:r>
              <a:r>
                <a:rPr lang="ru-RU" altLang="ru-RU" sz="829" b="0" u="none" kern="0" dirty="0">
                  <a:solidFill>
                    <a:schemeClr val="tx1"/>
                  </a:solidFill>
                </a:rPr>
                <a:t>»</a:t>
              </a:r>
            </a:p>
            <a:p>
              <a:pPr>
                <a:defRPr/>
              </a:pPr>
              <a:endParaRPr lang="ru-RU" altLang="ru-RU" sz="829" b="0" u="none" kern="0" dirty="0">
                <a:solidFill>
                  <a:srgbClr val="414142"/>
                </a:solidFill>
              </a:endParaRPr>
            </a:p>
          </p:txBody>
        </p:sp>
        <p:sp>
          <p:nvSpPr>
            <p:cNvPr id="62" name="TextBox 14"/>
            <p:cNvSpPr txBox="1">
              <a:spLocks noChangeArrowheads="1"/>
            </p:cNvSpPr>
            <p:nvPr/>
          </p:nvSpPr>
          <p:spPr bwMode="auto">
            <a:xfrm>
              <a:off x="4498585" y="1172895"/>
              <a:ext cx="4527278" cy="1106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eaLnBrk="1" hangingPunct="1">
                <a:spcBef>
                  <a:spcPts val="300"/>
                </a:spcBef>
                <a:spcAft>
                  <a:spcPts val="300"/>
                </a:spcAft>
                <a:defRPr sz="1400">
                  <a:solidFill>
                    <a:srgbClr val="414142"/>
                  </a:solidFill>
                </a:defRPr>
              </a:lvl1pPr>
            </a:lstStyle>
            <a:p>
              <a:pPr marL="189508" indent="-189508">
                <a:defRPr/>
              </a:pPr>
              <a:r>
                <a:rPr lang="ru-RU" altLang="ru-RU" sz="829" b="1" kern="0" dirty="0">
                  <a:solidFill>
                    <a:srgbClr val="000000"/>
                  </a:solidFill>
                </a:rPr>
                <a:t>Ключевой риск: размораживание котельной </a:t>
              </a:r>
            </a:p>
            <a:p>
              <a:pPr marL="140815" indent="-140815">
                <a:buFontTx/>
                <a:buAutoNum type="arabicPeriod"/>
                <a:defRPr/>
              </a:pPr>
              <a:r>
                <a:rPr lang="ru-RU" altLang="ru-RU" sz="829" kern="0" dirty="0"/>
                <a:t>Увеличение финансовых расходов на тепловые энергоресурсы</a:t>
              </a:r>
            </a:p>
            <a:p>
              <a:pPr marL="185738" indent="-185738">
                <a:buAutoNum type="arabicPeriod" startAt="2"/>
                <a:defRPr/>
              </a:pPr>
              <a:r>
                <a:rPr lang="ru-RU" sz="829" kern="0" dirty="0"/>
                <a:t>Перерасход потребления природных ресурсов </a:t>
              </a:r>
            </a:p>
            <a:p>
              <a:pPr marL="185738" indent="-185738">
                <a:buAutoNum type="arabicPeriod" startAt="2"/>
                <a:defRPr/>
              </a:pPr>
              <a:r>
                <a:rPr lang="ru-RU" sz="829" kern="0" dirty="0"/>
                <a:t>Сокращение сроков эксплуатации оборудования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97" y="981541"/>
              <a:ext cx="4211640" cy="291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829" b="1" u="sng" kern="0" dirty="0">
                  <a:solidFill>
                    <a:srgbClr val="3E87BD">
                      <a:lumMod val="75000"/>
                    </a:srgbClr>
                  </a:solidFill>
                </a:rPr>
                <a:t>1. Вовлеченные лица и рамки проекта</a:t>
              </a:r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363824" y="2209922"/>
              <a:ext cx="3870642" cy="291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1400" b="1" u="sng">
                  <a:solidFill>
                    <a:srgbClr val="3E87BD">
                      <a:lumMod val="75000"/>
                    </a:srgbClr>
                  </a:solidFill>
                </a:defRPr>
              </a:lvl1pPr>
            </a:lstStyle>
            <a:p>
              <a:r>
                <a:rPr lang="ru-RU" altLang="ru-RU" sz="829" kern="0" dirty="0"/>
                <a:t>Границы процесса</a:t>
              </a:r>
              <a:r>
                <a:rPr lang="en-US" altLang="ru-RU" sz="829" kern="0" dirty="0"/>
                <a:t>:</a:t>
              </a:r>
              <a:r>
                <a:rPr lang="ru-RU" altLang="ru-RU" sz="829" u="none" kern="0" dirty="0"/>
                <a:t> </a:t>
              </a:r>
              <a:r>
                <a:rPr lang="ru-RU" sz="829" b="0" u="none" dirty="0">
                  <a:solidFill>
                    <a:schemeClr val="tx1"/>
                  </a:solidFill>
                </a:rPr>
                <a:t>От сигнала об аварии до ее устранения</a:t>
              </a:r>
              <a:endParaRPr lang="en-US" sz="829" b="0" u="none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20" y="3972888"/>
            <a:ext cx="2829836" cy="1597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 txBox="1"/>
          <p:nvPr/>
        </p:nvSpPr>
        <p:spPr>
          <a:xfrm>
            <a:off x="6052005" y="4015409"/>
            <a:ext cx="693112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829" kern="0" dirty="0">
                <a:solidFill>
                  <a:srgbClr val="414142"/>
                </a:solidFill>
              </a:rPr>
              <a:t>10.01.2020 г</a:t>
            </a:r>
          </a:p>
        </p:txBody>
      </p:sp>
      <p:sp>
        <p:nvSpPr>
          <p:cNvPr id="78" name="Rectangle 6"/>
          <p:cNvSpPr txBox="1"/>
          <p:nvPr/>
        </p:nvSpPr>
        <p:spPr>
          <a:xfrm>
            <a:off x="7055612" y="4165943"/>
            <a:ext cx="1460863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defTabSz="758032">
              <a:spcBef>
                <a:spcPts val="249"/>
              </a:spcBef>
              <a:spcAft>
                <a:spcPts val="249"/>
              </a:spcAft>
              <a:buClrTx/>
              <a:defRPr/>
            </a:pPr>
            <a:r>
              <a:rPr lang="ru-RU" altLang="ru-RU" sz="829" kern="0" dirty="0">
                <a:solidFill>
                  <a:srgbClr val="414142"/>
                </a:solidFill>
              </a:rPr>
              <a:t>10.01.- 15.03.2020 г</a:t>
            </a:r>
          </a:p>
        </p:txBody>
      </p:sp>
      <p:sp>
        <p:nvSpPr>
          <p:cNvPr id="80" name="Rectangle 6"/>
          <p:cNvSpPr txBox="1"/>
          <p:nvPr/>
        </p:nvSpPr>
        <p:spPr>
          <a:xfrm>
            <a:off x="7288197" y="4317346"/>
            <a:ext cx="1316519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sz="829" dirty="0"/>
              <a:t>10.01.-15.02.2020 г.</a:t>
            </a:r>
          </a:p>
        </p:txBody>
      </p:sp>
      <p:sp>
        <p:nvSpPr>
          <p:cNvPr id="81" name="Rectangle 6"/>
          <p:cNvSpPr txBox="1"/>
          <p:nvPr/>
        </p:nvSpPr>
        <p:spPr>
          <a:xfrm>
            <a:off x="7270568" y="4615983"/>
            <a:ext cx="1228128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sz="829" dirty="0"/>
              <a:t>15.02.-15.03.2020 г.</a:t>
            </a:r>
          </a:p>
        </p:txBody>
      </p:sp>
      <p:sp>
        <p:nvSpPr>
          <p:cNvPr id="82" name="Rectangle 6"/>
          <p:cNvSpPr txBox="1"/>
          <p:nvPr/>
        </p:nvSpPr>
        <p:spPr>
          <a:xfrm>
            <a:off x="6367221" y="4773566"/>
            <a:ext cx="1325437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sz="829" dirty="0">
                <a:solidFill>
                  <a:srgbClr val="363637"/>
                </a:solidFill>
              </a:rPr>
              <a:t>16.03. – 01.08.2020 г.</a:t>
            </a:r>
          </a:p>
        </p:txBody>
      </p:sp>
      <p:sp>
        <p:nvSpPr>
          <p:cNvPr id="94" name="Rectangle 6"/>
          <p:cNvSpPr txBox="1"/>
          <p:nvPr/>
        </p:nvSpPr>
        <p:spPr>
          <a:xfrm>
            <a:off x="7000242" y="4478945"/>
            <a:ext cx="1710804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ru-RU" altLang="ru-RU" sz="829" dirty="0"/>
          </a:p>
        </p:txBody>
      </p:sp>
      <p:sp>
        <p:nvSpPr>
          <p:cNvPr id="95" name="Rectangle 6"/>
          <p:cNvSpPr txBox="1"/>
          <p:nvPr/>
        </p:nvSpPr>
        <p:spPr>
          <a:xfrm>
            <a:off x="7675511" y="4927068"/>
            <a:ext cx="693112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829" kern="0" dirty="0">
                <a:solidFill>
                  <a:srgbClr val="414142"/>
                </a:solidFill>
              </a:rPr>
              <a:t>213.03.2020 г.</a:t>
            </a:r>
          </a:p>
        </p:txBody>
      </p:sp>
      <p:sp>
        <p:nvSpPr>
          <p:cNvPr id="96" name="Rectangle 6"/>
          <p:cNvSpPr txBox="1"/>
          <p:nvPr/>
        </p:nvSpPr>
        <p:spPr>
          <a:xfrm>
            <a:off x="6683383" y="5385692"/>
            <a:ext cx="693112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>
              <a:buClr>
                <a:srgbClr val="002960"/>
              </a:buClr>
            </a:pPr>
            <a:r>
              <a:rPr lang="ru-RU" altLang="ru-RU" sz="829" kern="0" dirty="0">
                <a:solidFill>
                  <a:srgbClr val="414142"/>
                </a:solidFill>
              </a:rPr>
              <a:t>- 02.09.2020 г</a:t>
            </a:r>
          </a:p>
        </p:txBody>
      </p:sp>
      <p:sp>
        <p:nvSpPr>
          <p:cNvPr id="97" name="Rectangle 6"/>
          <p:cNvSpPr txBox="1"/>
          <p:nvPr/>
        </p:nvSpPr>
        <p:spPr>
          <a:xfrm>
            <a:off x="6950861" y="5219221"/>
            <a:ext cx="1228128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sz="829" dirty="0">
                <a:solidFill>
                  <a:srgbClr val="363637"/>
                </a:solidFill>
              </a:rPr>
              <a:t>- </a:t>
            </a:r>
            <a:endParaRPr lang="ru-RU" altLang="ru-RU" sz="829" dirty="0"/>
          </a:p>
        </p:txBody>
      </p:sp>
      <p:sp>
        <p:nvSpPr>
          <p:cNvPr id="98" name="Rectangle 6"/>
          <p:cNvSpPr txBox="1"/>
          <p:nvPr/>
        </p:nvSpPr>
        <p:spPr>
          <a:xfrm>
            <a:off x="7652419" y="5081914"/>
            <a:ext cx="973906" cy="1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4400" eaLnBrk="1" hangingPunct="1">
              <a:spcBef>
                <a:spcPts val="300"/>
              </a:spcBef>
              <a:spcAft>
                <a:spcPts val="300"/>
              </a:spcAft>
              <a:buClrTx/>
              <a:defRPr sz="1000" kern="0">
                <a:solidFill>
                  <a:srgbClr val="414142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ru-RU" altLang="ru-RU" sz="829" dirty="0">
                <a:solidFill>
                  <a:srgbClr val="363637"/>
                </a:solidFill>
              </a:rPr>
              <a:t>01.08.2020 г</a:t>
            </a:r>
            <a:endParaRPr lang="ru-RU" altLang="ru-RU" sz="829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74111"/>
              </p:ext>
            </p:extLst>
          </p:nvPr>
        </p:nvGraphicFramePr>
        <p:xfrm>
          <a:off x="905344" y="4124802"/>
          <a:ext cx="3367355" cy="2093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32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15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8484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</a:p>
                    <a:p>
                      <a:pPr algn="l"/>
                      <a:r>
                        <a:rPr lang="ru-RU" sz="800" b="1" dirty="0">
                          <a:solidFill>
                            <a:schemeClr val="tx1"/>
                          </a:solidFill>
                        </a:rPr>
                        <a:t>цели*</a:t>
                      </a: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</a:t>
                      </a:r>
                      <a:r>
                        <a:rPr lang="ru-R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8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Целевой </a:t>
                      </a:r>
                      <a:r>
                        <a:rPr lang="ru-RU" sz="8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Сокращение времени реагирования на возможную аварийную ситуацию</a:t>
                      </a: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 часа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режиме реального времени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Сокращение сроков ремонта, предупреждение размораживания</a:t>
                      </a:r>
                      <a:r>
                        <a:rPr lang="ru-RU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котельной</a:t>
                      </a:r>
                      <a:endParaRPr lang="ru-RU" sz="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 недели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 дней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8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3Сокращение финансовых расходов на тепловые энергоресурсы</a:t>
                      </a: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869,7 тыс. руб.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488,1 тыс. руб.</a:t>
                      </a: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6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7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04" marR="75804" marT="37902" marB="379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804" marR="75804" marT="38798" marB="379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McK 1. On-page tracker"/>
          <p:cNvSpPr>
            <a:spLocks noChangeArrowheads="1"/>
          </p:cNvSpPr>
          <p:nvPr/>
        </p:nvSpPr>
        <p:spPr bwMode="auto">
          <a:xfrm>
            <a:off x="2250686" y="674308"/>
            <a:ext cx="2660985" cy="17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160" dirty="0">
                <a:solidFill>
                  <a:srgbClr val="808080"/>
                </a:solidFill>
              </a:rPr>
              <a:t>1.4 Разработка карточки ПСР-проекта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4312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-default">
  <a:themeElements>
    <a:clrScheme name="Custom 2">
      <a:dk1>
        <a:srgbClr val="414142"/>
      </a:dk1>
      <a:lt1>
        <a:srgbClr val="FFFFFF"/>
      </a:lt1>
      <a:dk2>
        <a:srgbClr val="08486B"/>
      </a:dk2>
      <a:lt2>
        <a:srgbClr val="808080"/>
      </a:lt2>
      <a:accent1>
        <a:srgbClr val="F37D07"/>
      </a:accent1>
      <a:accent2>
        <a:srgbClr val="0D6186"/>
      </a:accent2>
      <a:accent3>
        <a:srgbClr val="90CDD7"/>
      </a:accent3>
      <a:accent4>
        <a:srgbClr val="0F7C9C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Office Classic 2">
      <a:maj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rgbClr val="08486B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1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2.xml><?xml version="1.0" encoding="utf-8"?>
<a:theme xmlns:a="http://schemas.openxmlformats.org/drawingml/2006/main" name="1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3.xml><?xml version="1.0" encoding="utf-8"?>
<a:theme xmlns:a="http://schemas.openxmlformats.org/drawingml/2006/main" name="15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bg2"/>
          </a:solidFill>
        </a:ln>
      </a:spPr>
      <a:bodyPr wrap="square" rtlCol="0" anchor="ctr">
        <a:noAutofit/>
      </a:bodyPr>
      <a:lstStyle>
        <a:defPPr algn="ctr">
          <a:defRPr sz="1400" dirty="0" smtClean="0"/>
        </a:defPPr>
      </a:lstStyle>
    </a:spDef>
    <a:txDef>
      <a:spPr>
        <a:noFill/>
      </a:spPr>
      <a:bodyPr wrap="square" lIns="0" tIns="0" rIns="0" bIns="0" rtlCol="0" anchor="ctr">
        <a:noAutofit/>
      </a:bodyPr>
      <a:lstStyle>
        <a:defPPr algn="ctr">
          <a:defRPr sz="1600" b="1" dirty="0" smtClean="0"/>
        </a:defPPr>
      </a:lstStyle>
    </a:tx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1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10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1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1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1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корпоративной презентации  PowerPoint без надстройки</Template>
  <TotalTime>23220</TotalTime>
  <Words>228</Words>
  <Application>Microsoft Office PowerPoint</Application>
  <PresentationFormat>Лист A4 (210x297 мм)</PresentationFormat>
  <Paragraphs>40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b-default</vt:lpstr>
      <vt:lpstr>9_b-default</vt:lpstr>
      <vt:lpstr>11_b-default</vt:lpstr>
      <vt:lpstr>5_RDM027</vt:lpstr>
      <vt:lpstr>17_RDM027</vt:lpstr>
      <vt:lpstr>10_RDM027</vt:lpstr>
      <vt:lpstr>11_RDM027</vt:lpstr>
      <vt:lpstr>12_RDM027</vt:lpstr>
      <vt:lpstr>13_RDM027</vt:lpstr>
      <vt:lpstr>14_RDM027</vt:lpstr>
      <vt:lpstr>16_RDM027</vt:lpstr>
      <vt:lpstr>15_RDM027</vt:lpstr>
      <vt:lpstr>15_b-default</vt:lpstr>
      <vt:lpstr>think-cell Slide</vt:lpstr>
      <vt:lpstr>Карточка ПСР-проекта «Повышение эффективности и безопасности работы модульных котельных за счет установки автоматизированной системы»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V. Romashkin</dc:creator>
  <cp:lastModifiedBy>111</cp:lastModifiedBy>
  <cp:revision>1369</cp:revision>
  <cp:lastPrinted>2020-03-12T09:26:15Z</cp:lastPrinted>
  <dcterms:created xsi:type="dcterms:W3CDTF">2015-03-06T06:22:34Z</dcterms:created>
  <dcterms:modified xsi:type="dcterms:W3CDTF">2020-03-12T13:22:53Z</dcterms:modified>
</cp:coreProperties>
</file>